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8"/>
  </p:notesMasterIdLst>
  <p:sldIdLst>
    <p:sldId id="256" r:id="rId2"/>
    <p:sldId id="257" r:id="rId3"/>
    <p:sldId id="378" r:id="rId4"/>
    <p:sldId id="363" r:id="rId5"/>
    <p:sldId id="364" r:id="rId6"/>
    <p:sldId id="365" r:id="rId7"/>
    <p:sldId id="366" r:id="rId8"/>
    <p:sldId id="367" r:id="rId9"/>
    <p:sldId id="368" r:id="rId10"/>
    <p:sldId id="369" r:id="rId11"/>
    <p:sldId id="370" r:id="rId12"/>
    <p:sldId id="371" r:id="rId13"/>
    <p:sldId id="372" r:id="rId14"/>
    <p:sldId id="375" r:id="rId15"/>
    <p:sldId id="376" r:id="rId16"/>
    <p:sldId id="383" r:id="rId17"/>
  </p:sldIdLst>
  <p:sldSz cx="12192000" cy="6858000"/>
  <p:notesSz cx="7104063"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FA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D9E69A-15ED-4960-B7FC-6C79474AE9CD}" v="141" dt="2024-08-07T14:37:16.2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13" autoAdjust="0"/>
    <p:restoredTop sz="94660"/>
  </p:normalViewPr>
  <p:slideViewPr>
    <p:cSldViewPr snapToGrid="0">
      <p:cViewPr varScale="1">
        <p:scale>
          <a:sx n="105" d="100"/>
          <a:sy n="105" d="100"/>
        </p:scale>
        <p:origin x="114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lone Anaïs" userId="d3ecdf07-6a00-4779-a6b2-4fda33bdab6a" providerId="ADAL" clId="{3ED9E69A-15ED-4960-B7FC-6C79474AE9CD}"/>
    <pc:docChg chg="undo redo custSel addSld delSld modSld sldOrd">
      <pc:chgData name="Vallone Anaïs" userId="d3ecdf07-6a00-4779-a6b2-4fda33bdab6a" providerId="ADAL" clId="{3ED9E69A-15ED-4960-B7FC-6C79474AE9CD}" dt="2024-08-07T14:40:17.962" v="6814" actId="1076"/>
      <pc:docMkLst>
        <pc:docMk/>
      </pc:docMkLst>
      <pc:sldChg chg="addSp modSp new mod">
        <pc:chgData name="Vallone Anaïs" userId="d3ecdf07-6a00-4779-a6b2-4fda33bdab6a" providerId="ADAL" clId="{3ED9E69A-15ED-4960-B7FC-6C79474AE9CD}" dt="2024-07-31T13:13:34.196" v="1057" actId="14100"/>
        <pc:sldMkLst>
          <pc:docMk/>
          <pc:sldMk cId="2452386633" sldId="256"/>
        </pc:sldMkLst>
        <pc:spChg chg="mod">
          <ac:chgData name="Vallone Anaïs" userId="d3ecdf07-6a00-4779-a6b2-4fda33bdab6a" providerId="ADAL" clId="{3ED9E69A-15ED-4960-B7FC-6C79474AE9CD}" dt="2024-07-31T13:12:26.195" v="1013" actId="2711"/>
          <ac:spMkLst>
            <pc:docMk/>
            <pc:sldMk cId="2452386633" sldId="256"/>
            <ac:spMk id="2" creationId="{EAD3FEFA-D77A-326A-0099-A2D081CA647F}"/>
          </ac:spMkLst>
        </pc:spChg>
        <pc:spChg chg="mod">
          <ac:chgData name="Vallone Anaïs" userId="d3ecdf07-6a00-4779-a6b2-4fda33bdab6a" providerId="ADAL" clId="{3ED9E69A-15ED-4960-B7FC-6C79474AE9CD}" dt="2024-07-31T13:12:38.925" v="1015" actId="2711"/>
          <ac:spMkLst>
            <pc:docMk/>
            <pc:sldMk cId="2452386633" sldId="256"/>
            <ac:spMk id="3" creationId="{0897C342-E86B-D84F-CA75-32EF5162DEA1}"/>
          </ac:spMkLst>
        </pc:spChg>
        <pc:spChg chg="add mod">
          <ac:chgData name="Vallone Anaïs" userId="d3ecdf07-6a00-4779-a6b2-4fda33bdab6a" providerId="ADAL" clId="{3ED9E69A-15ED-4960-B7FC-6C79474AE9CD}" dt="2024-07-31T13:13:34.196" v="1057" actId="14100"/>
          <ac:spMkLst>
            <pc:docMk/>
            <pc:sldMk cId="2452386633" sldId="256"/>
            <ac:spMk id="4" creationId="{AD121DF4-245B-B2B6-D0BE-38D1385F33A7}"/>
          </ac:spMkLst>
        </pc:spChg>
        <pc:spChg chg="add mod">
          <ac:chgData name="Vallone Anaïs" userId="d3ecdf07-6a00-4779-a6b2-4fda33bdab6a" providerId="ADAL" clId="{3ED9E69A-15ED-4960-B7FC-6C79474AE9CD}" dt="2024-07-31T13:13:15.576" v="1053" actId="1076"/>
          <ac:spMkLst>
            <pc:docMk/>
            <pc:sldMk cId="2452386633" sldId="256"/>
            <ac:spMk id="5" creationId="{B343F05C-3FA9-B9FA-909F-0820015B0822}"/>
          </ac:spMkLst>
        </pc:spChg>
      </pc:sldChg>
      <pc:sldChg chg="addSp delSp modSp new mod">
        <pc:chgData name="Vallone Anaïs" userId="d3ecdf07-6a00-4779-a6b2-4fda33bdab6a" providerId="ADAL" clId="{3ED9E69A-15ED-4960-B7FC-6C79474AE9CD}" dt="2024-07-31T13:19:45.659" v="1105" actId="1076"/>
        <pc:sldMkLst>
          <pc:docMk/>
          <pc:sldMk cId="2208717831" sldId="257"/>
        </pc:sldMkLst>
        <pc:spChg chg="mod">
          <ac:chgData name="Vallone Anaïs" userId="d3ecdf07-6a00-4779-a6b2-4fda33bdab6a" providerId="ADAL" clId="{3ED9E69A-15ED-4960-B7FC-6C79474AE9CD}" dt="2024-07-31T13:18:25.240" v="1100" actId="1076"/>
          <ac:spMkLst>
            <pc:docMk/>
            <pc:sldMk cId="2208717831" sldId="257"/>
            <ac:spMk id="2" creationId="{52F2A71E-0B46-BD26-50B9-B75276B449D1}"/>
          </ac:spMkLst>
        </pc:spChg>
        <pc:spChg chg="del">
          <ac:chgData name="Vallone Anaïs" userId="d3ecdf07-6a00-4779-a6b2-4fda33bdab6a" providerId="ADAL" clId="{3ED9E69A-15ED-4960-B7FC-6C79474AE9CD}" dt="2024-07-31T13:18:03.108" v="1096" actId="22"/>
          <ac:spMkLst>
            <pc:docMk/>
            <pc:sldMk cId="2208717831" sldId="257"/>
            <ac:spMk id="3" creationId="{CD0CB1D3-5965-CA3E-5C77-984842009642}"/>
          </ac:spMkLst>
        </pc:spChg>
        <pc:spChg chg="add mod">
          <ac:chgData name="Vallone Anaïs" userId="d3ecdf07-6a00-4779-a6b2-4fda33bdab6a" providerId="ADAL" clId="{3ED9E69A-15ED-4960-B7FC-6C79474AE9CD}" dt="2024-07-31T13:18:54.232" v="1103"/>
          <ac:spMkLst>
            <pc:docMk/>
            <pc:sldMk cId="2208717831" sldId="257"/>
            <ac:spMk id="6" creationId="{11E01D52-3470-81EF-FA00-40ED52A3B43F}"/>
          </ac:spMkLst>
        </pc:spChg>
        <pc:picChg chg="add mod ord">
          <ac:chgData name="Vallone Anaïs" userId="d3ecdf07-6a00-4779-a6b2-4fda33bdab6a" providerId="ADAL" clId="{3ED9E69A-15ED-4960-B7FC-6C79474AE9CD}" dt="2024-07-31T13:19:45.659" v="1105" actId="1076"/>
          <ac:picMkLst>
            <pc:docMk/>
            <pc:sldMk cId="2208717831" sldId="257"/>
            <ac:picMk id="5" creationId="{39E77C30-57BF-401A-D9E2-788785CBC41A}"/>
          </ac:picMkLst>
        </pc:picChg>
      </pc:sldChg>
      <pc:sldChg chg="addSp delSp modSp add mod">
        <pc:chgData name="Vallone Anaïs" userId="d3ecdf07-6a00-4779-a6b2-4fda33bdab6a" providerId="ADAL" clId="{3ED9E69A-15ED-4960-B7FC-6C79474AE9CD}" dt="2024-07-31T13:24:23.769" v="1165" actId="1076"/>
        <pc:sldMkLst>
          <pc:docMk/>
          <pc:sldMk cId="4127287890" sldId="258"/>
        </pc:sldMkLst>
        <pc:spChg chg="mod">
          <ac:chgData name="Vallone Anaïs" userId="d3ecdf07-6a00-4779-a6b2-4fda33bdab6a" providerId="ADAL" clId="{3ED9E69A-15ED-4960-B7FC-6C79474AE9CD}" dt="2024-07-31T13:23:47.763" v="1158"/>
          <ac:spMkLst>
            <pc:docMk/>
            <pc:sldMk cId="4127287890" sldId="258"/>
            <ac:spMk id="2" creationId="{52F2A71E-0B46-BD26-50B9-B75276B449D1}"/>
          </ac:spMkLst>
        </pc:spChg>
        <pc:spChg chg="add del mod">
          <ac:chgData name="Vallone Anaïs" userId="d3ecdf07-6a00-4779-a6b2-4fda33bdab6a" providerId="ADAL" clId="{3ED9E69A-15ED-4960-B7FC-6C79474AE9CD}" dt="2024-07-31T13:24:17.139" v="1163"/>
          <ac:spMkLst>
            <pc:docMk/>
            <pc:sldMk cId="4127287890" sldId="258"/>
            <ac:spMk id="4" creationId="{E737BBA0-BD44-A007-C7DD-70B9BDC9888D}"/>
          </ac:spMkLst>
        </pc:spChg>
        <pc:picChg chg="del">
          <ac:chgData name="Vallone Anaïs" userId="d3ecdf07-6a00-4779-a6b2-4fda33bdab6a" providerId="ADAL" clId="{3ED9E69A-15ED-4960-B7FC-6C79474AE9CD}" dt="2024-07-31T13:24:08.810" v="1159" actId="478"/>
          <ac:picMkLst>
            <pc:docMk/>
            <pc:sldMk cId="4127287890" sldId="258"/>
            <ac:picMk id="5" creationId="{39E77C30-57BF-401A-D9E2-788785CBC41A}"/>
          </ac:picMkLst>
        </pc:picChg>
        <pc:picChg chg="add del mod">
          <ac:chgData name="Vallone Anaïs" userId="d3ecdf07-6a00-4779-a6b2-4fda33bdab6a" providerId="ADAL" clId="{3ED9E69A-15ED-4960-B7FC-6C79474AE9CD}" dt="2024-07-31T13:24:15.708" v="1162" actId="21"/>
          <ac:picMkLst>
            <pc:docMk/>
            <pc:sldMk cId="4127287890" sldId="258"/>
            <ac:picMk id="9" creationId="{39FCE451-5AFB-B952-226D-7D7C7AA86359}"/>
          </ac:picMkLst>
        </pc:picChg>
        <pc:picChg chg="add mod">
          <ac:chgData name="Vallone Anaïs" userId="d3ecdf07-6a00-4779-a6b2-4fda33bdab6a" providerId="ADAL" clId="{3ED9E69A-15ED-4960-B7FC-6C79474AE9CD}" dt="2024-07-31T13:24:23.769" v="1165" actId="1076"/>
          <ac:picMkLst>
            <pc:docMk/>
            <pc:sldMk cId="4127287890" sldId="258"/>
            <ac:picMk id="10" creationId="{39FCE451-5AFB-B952-226D-7D7C7AA86359}"/>
          </ac:picMkLst>
        </pc:picChg>
      </pc:sldChg>
      <pc:sldChg chg="addSp delSp modSp add del mod ord">
        <pc:chgData name="Vallone Anaïs" userId="d3ecdf07-6a00-4779-a6b2-4fda33bdab6a" providerId="ADAL" clId="{3ED9E69A-15ED-4960-B7FC-6C79474AE9CD}" dt="2024-07-31T13:37:01.448" v="1451" actId="2696"/>
        <pc:sldMkLst>
          <pc:docMk/>
          <pc:sldMk cId="4007807013" sldId="259"/>
        </pc:sldMkLst>
        <pc:spChg chg="del mod">
          <ac:chgData name="Vallone Anaïs" userId="d3ecdf07-6a00-4779-a6b2-4fda33bdab6a" providerId="ADAL" clId="{3ED9E69A-15ED-4960-B7FC-6C79474AE9CD}" dt="2024-07-31T13:24:46.380" v="1170" actId="478"/>
          <ac:spMkLst>
            <pc:docMk/>
            <pc:sldMk cId="4007807013" sldId="259"/>
            <ac:spMk id="2" creationId="{52F2A71E-0B46-BD26-50B9-B75276B449D1}"/>
          </ac:spMkLst>
        </pc:spChg>
        <pc:spChg chg="add del mod">
          <ac:chgData name="Vallone Anaïs" userId="d3ecdf07-6a00-4779-a6b2-4fda33bdab6a" providerId="ADAL" clId="{3ED9E69A-15ED-4960-B7FC-6C79474AE9CD}" dt="2024-07-31T13:24:48.740" v="1172" actId="478"/>
          <ac:spMkLst>
            <pc:docMk/>
            <pc:sldMk cId="4007807013" sldId="259"/>
            <ac:spMk id="4" creationId="{734E5AE2-26C5-6F92-912E-9C564CF872F0}"/>
          </ac:spMkLst>
        </pc:spChg>
        <pc:spChg chg="add del mod">
          <ac:chgData name="Vallone Anaïs" userId="d3ecdf07-6a00-4779-a6b2-4fda33bdab6a" providerId="ADAL" clId="{3ED9E69A-15ED-4960-B7FC-6C79474AE9CD}" dt="2024-07-31T13:24:49.649" v="1173" actId="478"/>
          <ac:spMkLst>
            <pc:docMk/>
            <pc:sldMk cId="4007807013" sldId="259"/>
            <ac:spMk id="9" creationId="{C62A2121-AE66-1036-F41E-1D2C11C33296}"/>
          </ac:spMkLst>
        </pc:spChg>
        <pc:spChg chg="add mod">
          <ac:chgData name="Vallone Anaïs" userId="d3ecdf07-6a00-4779-a6b2-4fda33bdab6a" providerId="ADAL" clId="{3ED9E69A-15ED-4960-B7FC-6C79474AE9CD}" dt="2024-07-31T13:25:32.980" v="1270" actId="14100"/>
          <ac:spMkLst>
            <pc:docMk/>
            <pc:sldMk cId="4007807013" sldId="259"/>
            <ac:spMk id="10" creationId="{DE5FEE0D-0CE5-F286-E497-DFC104A212D7}"/>
          </ac:spMkLst>
        </pc:spChg>
        <pc:spChg chg="add mod">
          <ac:chgData name="Vallone Anaïs" userId="d3ecdf07-6a00-4779-a6b2-4fda33bdab6a" providerId="ADAL" clId="{3ED9E69A-15ED-4960-B7FC-6C79474AE9CD}" dt="2024-07-31T13:31:14.757" v="1386" actId="1076"/>
          <ac:spMkLst>
            <pc:docMk/>
            <pc:sldMk cId="4007807013" sldId="259"/>
            <ac:spMk id="11" creationId="{0E94D8D3-0033-5D06-53EB-6DF1EAF90FCB}"/>
          </ac:spMkLst>
        </pc:spChg>
        <pc:spChg chg="add mod">
          <ac:chgData name="Vallone Anaïs" userId="d3ecdf07-6a00-4779-a6b2-4fda33bdab6a" providerId="ADAL" clId="{3ED9E69A-15ED-4960-B7FC-6C79474AE9CD}" dt="2024-07-31T13:31:03.066" v="1384" actId="1076"/>
          <ac:spMkLst>
            <pc:docMk/>
            <pc:sldMk cId="4007807013" sldId="259"/>
            <ac:spMk id="14" creationId="{6065F50B-C987-E75A-9D82-1303D31D2BA1}"/>
          </ac:spMkLst>
        </pc:spChg>
        <pc:picChg chg="del">
          <ac:chgData name="Vallone Anaïs" userId="d3ecdf07-6a00-4779-a6b2-4fda33bdab6a" providerId="ADAL" clId="{3ED9E69A-15ED-4960-B7FC-6C79474AE9CD}" dt="2024-07-31T13:24:47.031" v="1171" actId="478"/>
          <ac:picMkLst>
            <pc:docMk/>
            <pc:sldMk cId="4007807013" sldId="259"/>
            <ac:picMk id="5" creationId="{39E77C30-57BF-401A-D9E2-788785CBC41A}"/>
          </ac:picMkLst>
        </pc:picChg>
        <pc:picChg chg="add mod">
          <ac:chgData name="Vallone Anaïs" userId="d3ecdf07-6a00-4779-a6b2-4fda33bdab6a" providerId="ADAL" clId="{3ED9E69A-15ED-4960-B7FC-6C79474AE9CD}" dt="2024-07-31T13:31:07.409" v="1385" actId="1076"/>
          <ac:picMkLst>
            <pc:docMk/>
            <pc:sldMk cId="4007807013" sldId="259"/>
            <ac:picMk id="12" creationId="{00000000-0008-0000-0000-00000B000000}"/>
          </ac:picMkLst>
        </pc:picChg>
        <pc:picChg chg="add mod">
          <ac:chgData name="Vallone Anaïs" userId="d3ecdf07-6a00-4779-a6b2-4fda33bdab6a" providerId="ADAL" clId="{3ED9E69A-15ED-4960-B7FC-6C79474AE9CD}" dt="2024-07-31T13:30:19.294" v="1376"/>
          <ac:picMkLst>
            <pc:docMk/>
            <pc:sldMk cId="4007807013" sldId="259"/>
            <ac:picMk id="13" creationId="{00000000-0008-0000-0000-00000B000000}"/>
          </ac:picMkLst>
        </pc:picChg>
      </pc:sldChg>
      <pc:sldChg chg="addSp delSp modSp add mod">
        <pc:chgData name="Vallone Anaïs" userId="d3ecdf07-6a00-4779-a6b2-4fda33bdab6a" providerId="ADAL" clId="{3ED9E69A-15ED-4960-B7FC-6C79474AE9CD}" dt="2024-07-31T13:45:45.263" v="1546" actId="20577"/>
        <pc:sldMkLst>
          <pc:docMk/>
          <pc:sldMk cId="2694775508" sldId="260"/>
        </pc:sldMkLst>
        <pc:spChg chg="mod">
          <ac:chgData name="Vallone Anaïs" userId="d3ecdf07-6a00-4779-a6b2-4fda33bdab6a" providerId="ADAL" clId="{3ED9E69A-15ED-4960-B7FC-6C79474AE9CD}" dt="2024-07-31T13:45:24.043" v="1541" actId="1076"/>
          <ac:spMkLst>
            <pc:docMk/>
            <pc:sldMk cId="2694775508" sldId="260"/>
            <ac:spMk id="10" creationId="{DE5FEE0D-0CE5-F286-E497-DFC104A212D7}"/>
          </ac:spMkLst>
        </pc:spChg>
        <pc:spChg chg="mod">
          <ac:chgData name="Vallone Anaïs" userId="d3ecdf07-6a00-4779-a6b2-4fda33bdab6a" providerId="ADAL" clId="{3ED9E69A-15ED-4960-B7FC-6C79474AE9CD}" dt="2024-07-31T13:45:45.263" v="1546" actId="20577"/>
          <ac:spMkLst>
            <pc:docMk/>
            <pc:sldMk cId="2694775508" sldId="260"/>
            <ac:spMk id="11" creationId="{0E94D8D3-0033-5D06-53EB-6DF1EAF90FCB}"/>
          </ac:spMkLst>
        </pc:spChg>
        <pc:picChg chg="add del mod modCrop">
          <ac:chgData name="Vallone Anaïs" userId="d3ecdf07-6a00-4779-a6b2-4fda33bdab6a" providerId="ADAL" clId="{3ED9E69A-15ED-4960-B7FC-6C79474AE9CD}" dt="2024-07-31T13:45:06.953" v="1535" actId="478"/>
          <ac:picMkLst>
            <pc:docMk/>
            <pc:sldMk cId="2694775508" sldId="260"/>
            <ac:picMk id="3" creationId="{7CC642D0-118F-3154-1C09-5F66CA97A2C0}"/>
          </ac:picMkLst>
        </pc:picChg>
        <pc:picChg chg="add del mod">
          <ac:chgData name="Vallone Anaïs" userId="d3ecdf07-6a00-4779-a6b2-4fda33bdab6a" providerId="ADAL" clId="{3ED9E69A-15ED-4960-B7FC-6C79474AE9CD}" dt="2024-07-31T13:44:31.573" v="1530" actId="478"/>
          <ac:picMkLst>
            <pc:docMk/>
            <pc:sldMk cId="2694775508" sldId="260"/>
            <ac:picMk id="5" creationId="{29F88623-F1AE-AB30-3ACC-EDE273951D6E}"/>
          </ac:picMkLst>
        </pc:picChg>
        <pc:picChg chg="add mod">
          <ac:chgData name="Vallone Anaïs" userId="d3ecdf07-6a00-4779-a6b2-4fda33bdab6a" providerId="ADAL" clId="{3ED9E69A-15ED-4960-B7FC-6C79474AE9CD}" dt="2024-07-31T13:44:56.813" v="1534" actId="1076"/>
          <ac:picMkLst>
            <pc:docMk/>
            <pc:sldMk cId="2694775508" sldId="260"/>
            <ac:picMk id="9" creationId="{2465D102-1439-DDD2-2772-379A52F53862}"/>
          </ac:picMkLst>
        </pc:picChg>
        <pc:picChg chg="add mod">
          <ac:chgData name="Vallone Anaïs" userId="d3ecdf07-6a00-4779-a6b2-4fda33bdab6a" providerId="ADAL" clId="{3ED9E69A-15ED-4960-B7FC-6C79474AE9CD}" dt="2024-07-31T13:45:18.153" v="1540" actId="14100"/>
          <ac:picMkLst>
            <pc:docMk/>
            <pc:sldMk cId="2694775508" sldId="260"/>
            <ac:picMk id="15" creationId="{30DAA926-381E-226F-C303-D6990FD5E2EA}"/>
          </ac:picMkLst>
        </pc:picChg>
      </pc:sldChg>
      <pc:sldChg chg="addSp delSp modSp add mod">
        <pc:chgData name="Vallone Anaïs" userId="d3ecdf07-6a00-4779-a6b2-4fda33bdab6a" providerId="ADAL" clId="{3ED9E69A-15ED-4960-B7FC-6C79474AE9CD}" dt="2024-07-31T13:49:17.751" v="1554" actId="14100"/>
        <pc:sldMkLst>
          <pc:docMk/>
          <pc:sldMk cId="4017549436" sldId="261"/>
        </pc:sldMkLst>
        <pc:spChg chg="mod">
          <ac:chgData name="Vallone Anaïs" userId="d3ecdf07-6a00-4779-a6b2-4fda33bdab6a" providerId="ADAL" clId="{3ED9E69A-15ED-4960-B7FC-6C79474AE9CD}" dt="2024-07-31T13:43:10.423" v="1529" actId="1076"/>
          <ac:spMkLst>
            <pc:docMk/>
            <pc:sldMk cId="4017549436" sldId="261"/>
            <ac:spMk id="10" creationId="{DE5FEE0D-0CE5-F286-E497-DFC104A212D7}"/>
          </ac:spMkLst>
        </pc:spChg>
        <pc:spChg chg="mod">
          <ac:chgData name="Vallone Anaïs" userId="d3ecdf07-6a00-4779-a6b2-4fda33bdab6a" providerId="ADAL" clId="{3ED9E69A-15ED-4960-B7FC-6C79474AE9CD}" dt="2024-07-31T13:39:27.491" v="1513" actId="13926"/>
          <ac:spMkLst>
            <pc:docMk/>
            <pc:sldMk cId="4017549436" sldId="261"/>
            <ac:spMk id="11" creationId="{0E94D8D3-0033-5D06-53EB-6DF1EAF90FCB}"/>
          </ac:spMkLst>
        </pc:spChg>
        <pc:spChg chg="mod">
          <ac:chgData name="Vallone Anaïs" userId="d3ecdf07-6a00-4779-a6b2-4fda33bdab6a" providerId="ADAL" clId="{3ED9E69A-15ED-4960-B7FC-6C79474AE9CD}" dt="2024-07-31T13:38:03.581" v="1456" actId="20577"/>
          <ac:spMkLst>
            <pc:docMk/>
            <pc:sldMk cId="4017549436" sldId="261"/>
            <ac:spMk id="14" creationId="{6065F50B-C987-E75A-9D82-1303D31D2BA1}"/>
          </ac:spMkLst>
        </pc:spChg>
        <pc:picChg chg="del">
          <ac:chgData name="Vallone Anaïs" userId="d3ecdf07-6a00-4779-a6b2-4fda33bdab6a" providerId="ADAL" clId="{3ED9E69A-15ED-4960-B7FC-6C79474AE9CD}" dt="2024-07-31T13:40:00.871" v="1514" actId="478"/>
          <ac:picMkLst>
            <pc:docMk/>
            <pc:sldMk cId="4017549436" sldId="261"/>
            <ac:picMk id="3" creationId="{7CC642D0-118F-3154-1C09-5F66CA97A2C0}"/>
          </ac:picMkLst>
        </pc:picChg>
        <pc:picChg chg="add del mod">
          <ac:chgData name="Vallone Anaïs" userId="d3ecdf07-6a00-4779-a6b2-4fda33bdab6a" providerId="ADAL" clId="{3ED9E69A-15ED-4960-B7FC-6C79474AE9CD}" dt="2024-07-31T13:42:07.152" v="1522" actId="478"/>
          <ac:picMkLst>
            <pc:docMk/>
            <pc:sldMk cId="4017549436" sldId="261"/>
            <ac:picMk id="4" creationId="{0E7BCB5B-0D10-0CDB-0D37-F765A1569C53}"/>
          </ac:picMkLst>
        </pc:picChg>
        <pc:picChg chg="del">
          <ac:chgData name="Vallone Anaïs" userId="d3ecdf07-6a00-4779-a6b2-4fda33bdab6a" providerId="ADAL" clId="{3ED9E69A-15ED-4960-B7FC-6C79474AE9CD}" dt="2024-07-31T13:41:56.342" v="1518" actId="478"/>
          <ac:picMkLst>
            <pc:docMk/>
            <pc:sldMk cId="4017549436" sldId="261"/>
            <ac:picMk id="5" creationId="{29F88623-F1AE-AB30-3ACC-EDE273951D6E}"/>
          </ac:picMkLst>
        </pc:picChg>
        <pc:picChg chg="add mod">
          <ac:chgData name="Vallone Anaïs" userId="d3ecdf07-6a00-4779-a6b2-4fda33bdab6a" providerId="ADAL" clId="{3ED9E69A-15ED-4960-B7FC-6C79474AE9CD}" dt="2024-07-31T13:42:04.263" v="1521" actId="1076"/>
          <ac:picMkLst>
            <pc:docMk/>
            <pc:sldMk cId="4017549436" sldId="261"/>
            <ac:picMk id="9" creationId="{B5F4D3FA-3546-AF64-B6DF-687FA09C03BF}"/>
          </ac:picMkLst>
        </pc:picChg>
        <pc:picChg chg="del">
          <ac:chgData name="Vallone Anaïs" userId="d3ecdf07-6a00-4779-a6b2-4fda33bdab6a" providerId="ADAL" clId="{3ED9E69A-15ED-4960-B7FC-6C79474AE9CD}" dt="2024-07-31T13:45:54.683" v="1547" actId="478"/>
          <ac:picMkLst>
            <pc:docMk/>
            <pc:sldMk cId="4017549436" sldId="261"/>
            <ac:picMk id="12" creationId="{00000000-0008-0000-0000-00000B000000}"/>
          </ac:picMkLst>
        </pc:picChg>
        <pc:picChg chg="add del mod">
          <ac:chgData name="Vallone Anaïs" userId="d3ecdf07-6a00-4779-a6b2-4fda33bdab6a" providerId="ADAL" clId="{3ED9E69A-15ED-4960-B7FC-6C79474AE9CD}" dt="2024-07-31T13:49:11.491" v="1551" actId="478"/>
          <ac:picMkLst>
            <pc:docMk/>
            <pc:sldMk cId="4017549436" sldId="261"/>
            <ac:picMk id="15" creationId="{222C8499-E111-0C14-7431-A6686AB9178E}"/>
          </ac:picMkLst>
        </pc:picChg>
        <pc:picChg chg="add mod">
          <ac:chgData name="Vallone Anaïs" userId="d3ecdf07-6a00-4779-a6b2-4fda33bdab6a" providerId="ADAL" clId="{3ED9E69A-15ED-4960-B7FC-6C79474AE9CD}" dt="2024-07-31T13:46:07.123" v="1550" actId="14100"/>
          <ac:picMkLst>
            <pc:docMk/>
            <pc:sldMk cId="4017549436" sldId="261"/>
            <ac:picMk id="16" creationId="{CA5EE294-27DE-DD7B-48BF-E0EC5A47F4B0}"/>
          </ac:picMkLst>
        </pc:picChg>
        <pc:picChg chg="add mod">
          <ac:chgData name="Vallone Anaïs" userId="d3ecdf07-6a00-4779-a6b2-4fda33bdab6a" providerId="ADAL" clId="{3ED9E69A-15ED-4960-B7FC-6C79474AE9CD}" dt="2024-07-31T13:49:17.751" v="1554" actId="14100"/>
          <ac:picMkLst>
            <pc:docMk/>
            <pc:sldMk cId="4017549436" sldId="261"/>
            <ac:picMk id="18" creationId="{7E0423EC-82F0-9F84-F531-70181291C54C}"/>
          </ac:picMkLst>
        </pc:picChg>
      </pc:sldChg>
      <pc:sldChg chg="add del">
        <pc:chgData name="Vallone Anaïs" userId="d3ecdf07-6a00-4779-a6b2-4fda33bdab6a" providerId="ADAL" clId="{3ED9E69A-15ED-4960-B7FC-6C79474AE9CD}" dt="2024-07-31T13:45:39.523" v="1545" actId="2696"/>
        <pc:sldMkLst>
          <pc:docMk/>
          <pc:sldMk cId="3869094216" sldId="262"/>
        </pc:sldMkLst>
      </pc:sldChg>
      <pc:sldChg chg="addSp delSp modSp add mod ord">
        <pc:chgData name="Vallone Anaïs" userId="d3ecdf07-6a00-4779-a6b2-4fda33bdab6a" providerId="ADAL" clId="{3ED9E69A-15ED-4960-B7FC-6C79474AE9CD}" dt="2024-07-31T13:55:15.575" v="1606" actId="20577"/>
        <pc:sldMkLst>
          <pc:docMk/>
          <pc:sldMk cId="774148702" sldId="263"/>
        </pc:sldMkLst>
        <pc:spChg chg="mod">
          <ac:chgData name="Vallone Anaïs" userId="d3ecdf07-6a00-4779-a6b2-4fda33bdab6a" providerId="ADAL" clId="{3ED9E69A-15ED-4960-B7FC-6C79474AE9CD}" dt="2024-07-31T13:54:19.220" v="1565" actId="1076"/>
          <ac:spMkLst>
            <pc:docMk/>
            <pc:sldMk cId="774148702" sldId="263"/>
            <ac:spMk id="10" creationId="{DE5FEE0D-0CE5-F286-E497-DFC104A212D7}"/>
          </ac:spMkLst>
        </pc:spChg>
        <pc:spChg chg="mod">
          <ac:chgData name="Vallone Anaïs" userId="d3ecdf07-6a00-4779-a6b2-4fda33bdab6a" providerId="ADAL" clId="{3ED9E69A-15ED-4960-B7FC-6C79474AE9CD}" dt="2024-07-31T13:55:15.575" v="1606" actId="20577"/>
          <ac:spMkLst>
            <pc:docMk/>
            <pc:sldMk cId="774148702" sldId="263"/>
            <ac:spMk id="11" creationId="{0E94D8D3-0033-5D06-53EB-6DF1EAF90FCB}"/>
          </ac:spMkLst>
        </pc:spChg>
        <pc:spChg chg="mod">
          <ac:chgData name="Vallone Anaïs" userId="d3ecdf07-6a00-4779-a6b2-4fda33bdab6a" providerId="ADAL" clId="{3ED9E69A-15ED-4960-B7FC-6C79474AE9CD}" dt="2024-07-31T13:54:24.274" v="1568" actId="20577"/>
          <ac:spMkLst>
            <pc:docMk/>
            <pc:sldMk cId="774148702" sldId="263"/>
            <ac:spMk id="14" creationId="{6065F50B-C987-E75A-9D82-1303D31D2BA1}"/>
          </ac:spMkLst>
        </pc:spChg>
        <pc:picChg chg="add mod">
          <ac:chgData name="Vallone Anaïs" userId="d3ecdf07-6a00-4779-a6b2-4fda33bdab6a" providerId="ADAL" clId="{3ED9E69A-15ED-4960-B7FC-6C79474AE9CD}" dt="2024-07-31T13:53:53.859" v="1559" actId="14100"/>
          <ac:picMkLst>
            <pc:docMk/>
            <pc:sldMk cId="774148702" sldId="263"/>
            <ac:picMk id="3" creationId="{FAA410DE-8E37-813D-8601-EB70F6637E03}"/>
          </ac:picMkLst>
        </pc:picChg>
        <pc:picChg chg="add mod">
          <ac:chgData name="Vallone Anaïs" userId="d3ecdf07-6a00-4779-a6b2-4fda33bdab6a" providerId="ADAL" clId="{3ED9E69A-15ED-4960-B7FC-6C79474AE9CD}" dt="2024-07-31T13:54:14.659" v="1564" actId="1076"/>
          <ac:picMkLst>
            <pc:docMk/>
            <pc:sldMk cId="774148702" sldId="263"/>
            <ac:picMk id="5" creationId="{EE3B0F4F-566E-3584-9F31-FECD7A3B7289}"/>
          </ac:picMkLst>
        </pc:picChg>
        <pc:picChg chg="add mod">
          <ac:chgData name="Vallone Anaïs" userId="d3ecdf07-6a00-4779-a6b2-4fda33bdab6a" providerId="ADAL" clId="{3ED9E69A-15ED-4960-B7FC-6C79474AE9CD}" dt="2024-07-31T13:54:43.184" v="1573" actId="1076"/>
          <ac:picMkLst>
            <pc:docMk/>
            <pc:sldMk cId="774148702" sldId="263"/>
            <ac:picMk id="8" creationId="{C27112C6-08F2-8613-F24A-CC4689D82C77}"/>
          </ac:picMkLst>
        </pc:picChg>
        <pc:picChg chg="del">
          <ac:chgData name="Vallone Anaïs" userId="d3ecdf07-6a00-4779-a6b2-4fda33bdab6a" providerId="ADAL" clId="{3ED9E69A-15ED-4960-B7FC-6C79474AE9CD}" dt="2024-07-31T13:53:46.679" v="1555" actId="478"/>
          <ac:picMkLst>
            <pc:docMk/>
            <pc:sldMk cId="774148702" sldId="263"/>
            <ac:picMk id="9" creationId="{2465D102-1439-DDD2-2772-379A52F53862}"/>
          </ac:picMkLst>
        </pc:picChg>
        <pc:picChg chg="del">
          <ac:chgData name="Vallone Anaïs" userId="d3ecdf07-6a00-4779-a6b2-4fda33bdab6a" providerId="ADAL" clId="{3ED9E69A-15ED-4960-B7FC-6C79474AE9CD}" dt="2024-07-31T13:54:31.319" v="1569" actId="478"/>
          <ac:picMkLst>
            <pc:docMk/>
            <pc:sldMk cId="774148702" sldId="263"/>
            <ac:picMk id="12" creationId="{00000000-0008-0000-0000-00000B000000}"/>
          </ac:picMkLst>
        </pc:picChg>
        <pc:picChg chg="del">
          <ac:chgData name="Vallone Anaïs" userId="d3ecdf07-6a00-4779-a6b2-4fda33bdab6a" providerId="ADAL" clId="{3ED9E69A-15ED-4960-B7FC-6C79474AE9CD}" dt="2024-07-31T13:54:06.559" v="1560" actId="478"/>
          <ac:picMkLst>
            <pc:docMk/>
            <pc:sldMk cId="774148702" sldId="263"/>
            <ac:picMk id="15" creationId="{30DAA926-381E-226F-C303-D6990FD5E2EA}"/>
          </ac:picMkLst>
        </pc:picChg>
      </pc:sldChg>
      <pc:sldChg chg="addSp delSp modSp add mod">
        <pc:chgData name="Vallone Anaïs" userId="d3ecdf07-6a00-4779-a6b2-4fda33bdab6a" providerId="ADAL" clId="{3ED9E69A-15ED-4960-B7FC-6C79474AE9CD}" dt="2024-07-31T13:57:18.702" v="1621" actId="1076"/>
        <pc:sldMkLst>
          <pc:docMk/>
          <pc:sldMk cId="2821056208" sldId="264"/>
        </pc:sldMkLst>
        <pc:spChg chg="mod">
          <ac:chgData name="Vallone Anaïs" userId="d3ecdf07-6a00-4779-a6b2-4fda33bdab6a" providerId="ADAL" clId="{3ED9E69A-15ED-4960-B7FC-6C79474AE9CD}" dt="2024-07-31T13:57:18.702" v="1621" actId="1076"/>
          <ac:spMkLst>
            <pc:docMk/>
            <pc:sldMk cId="2821056208" sldId="264"/>
            <ac:spMk id="11" creationId="{0E94D8D3-0033-5D06-53EB-6DF1EAF90FCB}"/>
          </ac:spMkLst>
        </pc:spChg>
        <pc:spChg chg="mod">
          <ac:chgData name="Vallone Anaïs" userId="d3ecdf07-6a00-4779-a6b2-4fda33bdab6a" providerId="ADAL" clId="{3ED9E69A-15ED-4960-B7FC-6C79474AE9CD}" dt="2024-07-31T13:56:51.441" v="1614" actId="20577"/>
          <ac:spMkLst>
            <pc:docMk/>
            <pc:sldMk cId="2821056208" sldId="264"/>
            <ac:spMk id="14" creationId="{6065F50B-C987-E75A-9D82-1303D31D2BA1}"/>
          </ac:spMkLst>
        </pc:spChg>
        <pc:picChg chg="add mod">
          <ac:chgData name="Vallone Anaïs" userId="d3ecdf07-6a00-4779-a6b2-4fda33bdab6a" providerId="ADAL" clId="{3ED9E69A-15ED-4960-B7FC-6C79474AE9CD}" dt="2024-07-31T13:56:41.092" v="1613" actId="14100"/>
          <ac:picMkLst>
            <pc:docMk/>
            <pc:sldMk cId="2821056208" sldId="264"/>
            <ac:picMk id="4" creationId="{B2E3D2C5-C5D5-965A-9B86-E7B114B5BCC0}"/>
          </ac:picMkLst>
        </pc:picChg>
        <pc:picChg chg="del">
          <ac:chgData name="Vallone Anaïs" userId="d3ecdf07-6a00-4779-a6b2-4fda33bdab6a" providerId="ADAL" clId="{3ED9E69A-15ED-4960-B7FC-6C79474AE9CD}" dt="2024-07-31T13:56:13.031" v="1608" actId="478"/>
          <ac:picMkLst>
            <pc:docMk/>
            <pc:sldMk cId="2821056208" sldId="264"/>
            <ac:picMk id="5" creationId="{EE3B0F4F-566E-3584-9F31-FECD7A3B7289}"/>
          </ac:picMkLst>
        </pc:picChg>
        <pc:picChg chg="del">
          <ac:chgData name="Vallone Anaïs" userId="d3ecdf07-6a00-4779-a6b2-4fda33bdab6a" providerId="ADAL" clId="{3ED9E69A-15ED-4960-B7FC-6C79474AE9CD}" dt="2024-07-31T13:57:03.852" v="1616" actId="478"/>
          <ac:picMkLst>
            <pc:docMk/>
            <pc:sldMk cId="2821056208" sldId="264"/>
            <ac:picMk id="8" creationId="{C27112C6-08F2-8613-F24A-CC4689D82C77}"/>
          </ac:picMkLst>
        </pc:picChg>
        <pc:picChg chg="add mod">
          <ac:chgData name="Vallone Anaïs" userId="d3ecdf07-6a00-4779-a6b2-4fda33bdab6a" providerId="ADAL" clId="{3ED9E69A-15ED-4960-B7FC-6C79474AE9CD}" dt="2024-07-31T13:57:07.336" v="1618" actId="1076"/>
          <ac:picMkLst>
            <pc:docMk/>
            <pc:sldMk cId="2821056208" sldId="264"/>
            <ac:picMk id="9" creationId="{243709F3-F3C9-DC76-28B2-239C0F0239F1}"/>
          </ac:picMkLst>
        </pc:picChg>
      </pc:sldChg>
      <pc:sldChg chg="addSp delSp modSp add mod">
        <pc:chgData name="Vallone Anaïs" userId="d3ecdf07-6a00-4779-a6b2-4fda33bdab6a" providerId="ADAL" clId="{3ED9E69A-15ED-4960-B7FC-6C79474AE9CD}" dt="2024-08-01T08:47:32.811" v="1757"/>
        <pc:sldMkLst>
          <pc:docMk/>
          <pc:sldMk cId="2432335385" sldId="265"/>
        </pc:sldMkLst>
        <pc:spChg chg="add mod">
          <ac:chgData name="Vallone Anaïs" userId="d3ecdf07-6a00-4779-a6b2-4fda33bdab6a" providerId="ADAL" clId="{3ED9E69A-15ED-4960-B7FC-6C79474AE9CD}" dt="2024-08-01T08:47:30.301" v="1755"/>
          <ac:spMkLst>
            <pc:docMk/>
            <pc:sldMk cId="2432335385" sldId="265"/>
            <ac:spMk id="5" creationId="{27502AA0-942A-1DB5-2D4D-50AB4D73127B}"/>
          </ac:spMkLst>
        </pc:spChg>
        <pc:spChg chg="add mod">
          <ac:chgData name="Vallone Anaïs" userId="d3ecdf07-6a00-4779-a6b2-4fda33bdab6a" providerId="ADAL" clId="{3ED9E69A-15ED-4960-B7FC-6C79474AE9CD}" dt="2024-08-01T08:47:32.811" v="1757"/>
          <ac:spMkLst>
            <pc:docMk/>
            <pc:sldMk cId="2432335385" sldId="265"/>
            <ac:spMk id="8" creationId="{6EDB79F4-936F-F959-5DE0-E5C577935DEC}"/>
          </ac:spMkLst>
        </pc:spChg>
        <pc:spChg chg="del mod">
          <ac:chgData name="Vallone Anaïs" userId="d3ecdf07-6a00-4779-a6b2-4fda33bdab6a" providerId="ADAL" clId="{3ED9E69A-15ED-4960-B7FC-6C79474AE9CD}" dt="2024-08-01T08:47:32.506" v="1756" actId="478"/>
          <ac:spMkLst>
            <pc:docMk/>
            <pc:sldMk cId="2432335385" sldId="265"/>
            <ac:spMk id="11" creationId="{0E94D8D3-0033-5D06-53EB-6DF1EAF90FCB}"/>
          </ac:spMkLst>
        </pc:spChg>
        <pc:spChg chg="mod">
          <ac:chgData name="Vallone Anaïs" userId="d3ecdf07-6a00-4779-a6b2-4fda33bdab6a" providerId="ADAL" clId="{3ED9E69A-15ED-4960-B7FC-6C79474AE9CD}" dt="2024-08-01T08:43:12.356" v="1630" actId="20577"/>
          <ac:spMkLst>
            <pc:docMk/>
            <pc:sldMk cId="2432335385" sldId="265"/>
            <ac:spMk id="14" creationId="{6065F50B-C987-E75A-9D82-1303D31D2BA1}"/>
          </ac:spMkLst>
        </pc:spChg>
        <pc:picChg chg="add mod">
          <ac:chgData name="Vallone Anaïs" userId="d3ecdf07-6a00-4779-a6b2-4fda33bdab6a" providerId="ADAL" clId="{3ED9E69A-15ED-4960-B7FC-6C79474AE9CD}" dt="2024-08-01T08:42:54.682" v="1627" actId="1076"/>
          <ac:picMkLst>
            <pc:docMk/>
            <pc:sldMk cId="2432335385" sldId="265"/>
            <ac:picMk id="3" creationId="{9594C71F-E42E-B81D-1EC3-B941E940531C}"/>
          </ac:picMkLst>
        </pc:picChg>
        <pc:picChg chg="add mod">
          <ac:chgData name="Vallone Anaïs" userId="d3ecdf07-6a00-4779-a6b2-4fda33bdab6a" providerId="ADAL" clId="{3ED9E69A-15ED-4960-B7FC-6C79474AE9CD}" dt="2024-08-01T08:43:29.909" v="1639" actId="14100"/>
          <ac:picMkLst>
            <pc:docMk/>
            <pc:sldMk cId="2432335385" sldId="265"/>
            <ac:picMk id="4" creationId="{03745710-C23E-576A-3941-FDD403756135}"/>
          </ac:picMkLst>
        </pc:picChg>
        <pc:picChg chg="del">
          <ac:chgData name="Vallone Anaïs" userId="d3ecdf07-6a00-4779-a6b2-4fda33bdab6a" providerId="ADAL" clId="{3ED9E69A-15ED-4960-B7FC-6C79474AE9CD}" dt="2024-08-01T08:43:18.652" v="1631" actId="478"/>
          <ac:picMkLst>
            <pc:docMk/>
            <pc:sldMk cId="2432335385" sldId="265"/>
            <ac:picMk id="16" creationId="{CA5EE294-27DE-DD7B-48BF-E0EC5A47F4B0}"/>
          </ac:picMkLst>
        </pc:picChg>
        <pc:picChg chg="del">
          <ac:chgData name="Vallone Anaïs" userId="d3ecdf07-6a00-4779-a6b2-4fda33bdab6a" providerId="ADAL" clId="{3ED9E69A-15ED-4960-B7FC-6C79474AE9CD}" dt="2024-08-01T08:42:44.482" v="1623" actId="478"/>
          <ac:picMkLst>
            <pc:docMk/>
            <pc:sldMk cId="2432335385" sldId="265"/>
            <ac:picMk id="18" creationId="{7E0423EC-82F0-9F84-F531-70181291C54C}"/>
          </ac:picMkLst>
        </pc:picChg>
      </pc:sldChg>
      <pc:sldChg chg="addSp delSp modSp add mod">
        <pc:chgData name="Vallone Anaïs" userId="d3ecdf07-6a00-4779-a6b2-4fda33bdab6a" providerId="ADAL" clId="{3ED9E69A-15ED-4960-B7FC-6C79474AE9CD}" dt="2024-08-01T08:47:23.981" v="1754" actId="1038"/>
        <pc:sldMkLst>
          <pc:docMk/>
          <pc:sldMk cId="726898249" sldId="266"/>
        </pc:sldMkLst>
        <pc:spChg chg="mod">
          <ac:chgData name="Vallone Anaïs" userId="d3ecdf07-6a00-4779-a6b2-4fda33bdab6a" providerId="ADAL" clId="{3ED9E69A-15ED-4960-B7FC-6C79474AE9CD}" dt="2024-08-01T08:47:23.981" v="1754" actId="1038"/>
          <ac:spMkLst>
            <pc:docMk/>
            <pc:sldMk cId="726898249" sldId="266"/>
            <ac:spMk id="11" creationId="{0E94D8D3-0033-5D06-53EB-6DF1EAF90FCB}"/>
          </ac:spMkLst>
        </pc:spChg>
        <pc:spChg chg="mod">
          <ac:chgData name="Vallone Anaïs" userId="d3ecdf07-6a00-4779-a6b2-4fda33bdab6a" providerId="ADAL" clId="{3ED9E69A-15ED-4960-B7FC-6C79474AE9CD}" dt="2024-08-01T08:46:27.505" v="1715" actId="20577"/>
          <ac:spMkLst>
            <pc:docMk/>
            <pc:sldMk cId="726898249" sldId="266"/>
            <ac:spMk id="14" creationId="{6065F50B-C987-E75A-9D82-1303D31D2BA1}"/>
          </ac:spMkLst>
        </pc:spChg>
        <pc:picChg chg="add mod">
          <ac:chgData name="Vallone Anaïs" userId="d3ecdf07-6a00-4779-a6b2-4fda33bdab6a" providerId="ADAL" clId="{3ED9E69A-15ED-4960-B7FC-6C79474AE9CD}" dt="2024-08-01T08:47:08.091" v="1729" actId="1036"/>
          <ac:picMkLst>
            <pc:docMk/>
            <pc:sldMk cId="726898249" sldId="266"/>
            <ac:picMk id="2" creationId="{C6868471-9E06-A179-3AE3-51BE05BA2437}"/>
          </ac:picMkLst>
        </pc:picChg>
        <pc:picChg chg="del">
          <ac:chgData name="Vallone Anaïs" userId="d3ecdf07-6a00-4779-a6b2-4fda33bdab6a" providerId="ADAL" clId="{3ED9E69A-15ED-4960-B7FC-6C79474AE9CD}" dt="2024-08-01T08:46:34.102" v="1716" actId="478"/>
          <ac:picMkLst>
            <pc:docMk/>
            <pc:sldMk cId="726898249" sldId="266"/>
            <ac:picMk id="4" creationId="{03745710-C23E-576A-3941-FDD403756135}"/>
          </ac:picMkLst>
        </pc:picChg>
      </pc:sldChg>
      <pc:sldChg chg="addSp delSp modSp add mod ord">
        <pc:chgData name="Vallone Anaïs" userId="d3ecdf07-6a00-4779-a6b2-4fda33bdab6a" providerId="ADAL" clId="{3ED9E69A-15ED-4960-B7FC-6C79474AE9CD}" dt="2024-08-06T08:21:36.072" v="4525" actId="1076"/>
        <pc:sldMkLst>
          <pc:docMk/>
          <pc:sldMk cId="115171133" sldId="267"/>
        </pc:sldMkLst>
        <pc:spChg chg="add del mod">
          <ac:chgData name="Vallone Anaïs" userId="d3ecdf07-6a00-4779-a6b2-4fda33bdab6a" providerId="ADAL" clId="{3ED9E69A-15ED-4960-B7FC-6C79474AE9CD}" dt="2024-08-06T08:17:47.019" v="4456" actId="478"/>
          <ac:spMkLst>
            <pc:docMk/>
            <pc:sldMk cId="115171133" sldId="267"/>
            <ac:spMk id="3" creationId="{07B31E51-6102-9312-6BDA-F0CC345E6E00}"/>
          </ac:spMkLst>
        </pc:spChg>
        <pc:spChg chg="mod">
          <ac:chgData name="Vallone Anaïs" userId="d3ecdf07-6a00-4779-a6b2-4fda33bdab6a" providerId="ADAL" clId="{3ED9E69A-15ED-4960-B7FC-6C79474AE9CD}" dt="2024-08-01T08:56:16.966" v="1785" actId="1076"/>
          <ac:spMkLst>
            <pc:docMk/>
            <pc:sldMk cId="115171133" sldId="267"/>
            <ac:spMk id="10" creationId="{DE5FEE0D-0CE5-F286-E497-DFC104A212D7}"/>
          </ac:spMkLst>
        </pc:spChg>
        <pc:spChg chg="mod">
          <ac:chgData name="Vallone Anaïs" userId="d3ecdf07-6a00-4779-a6b2-4fda33bdab6a" providerId="ADAL" clId="{3ED9E69A-15ED-4960-B7FC-6C79474AE9CD}" dt="2024-08-06T08:18:33.780" v="4504" actId="13926"/>
          <ac:spMkLst>
            <pc:docMk/>
            <pc:sldMk cId="115171133" sldId="267"/>
            <ac:spMk id="11" creationId="{0E94D8D3-0033-5D06-53EB-6DF1EAF90FCB}"/>
          </ac:spMkLst>
        </pc:spChg>
        <pc:spChg chg="mod">
          <ac:chgData name="Vallone Anaïs" userId="d3ecdf07-6a00-4779-a6b2-4fda33bdab6a" providerId="ADAL" clId="{3ED9E69A-15ED-4960-B7FC-6C79474AE9CD}" dt="2024-08-06T08:17:34.849" v="4451" actId="20577"/>
          <ac:spMkLst>
            <pc:docMk/>
            <pc:sldMk cId="115171133" sldId="267"/>
            <ac:spMk id="14" creationId="{6065F50B-C987-E75A-9D82-1303D31D2BA1}"/>
          </ac:spMkLst>
        </pc:spChg>
        <pc:spChg chg="add mod">
          <ac:chgData name="Vallone Anaïs" userId="d3ecdf07-6a00-4779-a6b2-4fda33bdab6a" providerId="ADAL" clId="{3ED9E69A-15ED-4960-B7FC-6C79474AE9CD}" dt="2024-08-01T09:05:32.164" v="1975" actId="1582"/>
          <ac:spMkLst>
            <pc:docMk/>
            <pc:sldMk cId="115171133" sldId="267"/>
            <ac:spMk id="17" creationId="{92ED85FB-7DF6-FB85-4BDD-9BB95CBD05D1}"/>
          </ac:spMkLst>
        </pc:spChg>
        <pc:spChg chg="add del mod">
          <ac:chgData name="Vallone Anaïs" userId="d3ecdf07-6a00-4779-a6b2-4fda33bdab6a" providerId="ADAL" clId="{3ED9E69A-15ED-4960-B7FC-6C79474AE9CD}" dt="2024-08-01T09:06:43.307" v="1985" actId="11529"/>
          <ac:spMkLst>
            <pc:docMk/>
            <pc:sldMk cId="115171133" sldId="267"/>
            <ac:spMk id="18" creationId="{2B34616B-ECD3-5506-867D-EB7B1BBEBD42}"/>
          </ac:spMkLst>
        </pc:spChg>
        <pc:picChg chg="del">
          <ac:chgData name="Vallone Anaïs" userId="d3ecdf07-6a00-4779-a6b2-4fda33bdab6a" providerId="ADAL" clId="{3ED9E69A-15ED-4960-B7FC-6C79474AE9CD}" dt="2024-08-01T08:52:55.728" v="1764" actId="478"/>
          <ac:picMkLst>
            <pc:docMk/>
            <pc:sldMk cId="115171133" sldId="267"/>
            <ac:picMk id="2" creationId="{C6868471-9E06-A179-3AE3-51BE05BA2437}"/>
          </ac:picMkLst>
        </pc:picChg>
        <pc:picChg chg="del">
          <ac:chgData name="Vallone Anaïs" userId="d3ecdf07-6a00-4779-a6b2-4fda33bdab6a" providerId="ADAL" clId="{3ED9E69A-15ED-4960-B7FC-6C79474AE9CD}" dt="2024-08-01T08:51:52" v="1759" actId="478"/>
          <ac:picMkLst>
            <pc:docMk/>
            <pc:sldMk cId="115171133" sldId="267"/>
            <ac:picMk id="3" creationId="{9594C71F-E42E-B81D-1EC3-B941E940531C}"/>
          </ac:picMkLst>
        </pc:picChg>
        <pc:picChg chg="add mod">
          <ac:chgData name="Vallone Anaïs" userId="d3ecdf07-6a00-4779-a6b2-4fda33bdab6a" providerId="ADAL" clId="{3ED9E69A-15ED-4960-B7FC-6C79474AE9CD}" dt="2024-08-06T08:17:50.817" v="4459" actId="14100"/>
          <ac:picMkLst>
            <pc:docMk/>
            <pc:sldMk cId="115171133" sldId="267"/>
            <ac:picMk id="4" creationId="{00000000-0008-0000-0000-000066010000}"/>
          </ac:picMkLst>
        </pc:picChg>
        <pc:picChg chg="add del mod modCrop">
          <ac:chgData name="Vallone Anaïs" userId="d3ecdf07-6a00-4779-a6b2-4fda33bdab6a" providerId="ADAL" clId="{3ED9E69A-15ED-4960-B7FC-6C79474AE9CD}" dt="2024-08-06T08:20:48.474" v="4519" actId="478"/>
          <ac:picMkLst>
            <pc:docMk/>
            <pc:sldMk cId="115171133" sldId="267"/>
            <ac:picMk id="5" creationId="{881915A3-0D0C-53B8-C2C2-56B1FDEFCFF4}"/>
          </ac:picMkLst>
        </pc:picChg>
        <pc:picChg chg="add del mod">
          <ac:chgData name="Vallone Anaïs" userId="d3ecdf07-6a00-4779-a6b2-4fda33bdab6a" providerId="ADAL" clId="{3ED9E69A-15ED-4960-B7FC-6C79474AE9CD}" dt="2024-08-06T08:17:40.017" v="4452" actId="478"/>
          <ac:picMkLst>
            <pc:docMk/>
            <pc:sldMk cId="115171133" sldId="267"/>
            <ac:picMk id="8" creationId="{2FB76563-B5D8-9D16-58D4-626578E88411}"/>
          </ac:picMkLst>
        </pc:picChg>
        <pc:picChg chg="del">
          <ac:chgData name="Vallone Anaïs" userId="d3ecdf07-6a00-4779-a6b2-4fda33bdab6a" providerId="ADAL" clId="{3ED9E69A-15ED-4960-B7FC-6C79474AE9CD}" dt="2024-08-01T08:56:19.916" v="1786" actId="478"/>
          <ac:picMkLst>
            <pc:docMk/>
            <pc:sldMk cId="115171133" sldId="267"/>
            <ac:picMk id="9" creationId="{B5F4D3FA-3546-AF64-B6DF-687FA09C03BF}"/>
          </ac:picMkLst>
        </pc:picChg>
        <pc:picChg chg="add mod">
          <ac:chgData name="Vallone Anaïs" userId="d3ecdf07-6a00-4779-a6b2-4fda33bdab6a" providerId="ADAL" clId="{3ED9E69A-15ED-4960-B7FC-6C79474AE9CD}" dt="2024-08-06T08:21:36.072" v="4525" actId="1076"/>
          <ac:picMkLst>
            <pc:docMk/>
            <pc:sldMk cId="115171133" sldId="267"/>
            <ac:picMk id="12" creationId="{746FA876-DFEC-7464-4A8E-CE8504031D56}"/>
          </ac:picMkLst>
        </pc:picChg>
        <pc:picChg chg="add del mod">
          <ac:chgData name="Vallone Anaïs" userId="d3ecdf07-6a00-4779-a6b2-4fda33bdab6a" providerId="ADAL" clId="{3ED9E69A-15ED-4960-B7FC-6C79474AE9CD}" dt="2024-08-01T09:07:34.775" v="1986" actId="478"/>
          <ac:picMkLst>
            <pc:docMk/>
            <pc:sldMk cId="115171133" sldId="267"/>
            <ac:picMk id="13" creationId="{9E5E7687-961A-7C97-469D-95BBEB679B1C}"/>
          </ac:picMkLst>
        </pc:picChg>
        <pc:picChg chg="add mod">
          <ac:chgData name="Vallone Anaïs" userId="d3ecdf07-6a00-4779-a6b2-4fda33bdab6a" providerId="ADAL" clId="{3ED9E69A-15ED-4960-B7FC-6C79474AE9CD}" dt="2024-08-06T08:21:33.576" v="4524" actId="1076"/>
          <ac:picMkLst>
            <pc:docMk/>
            <pc:sldMk cId="115171133" sldId="267"/>
            <ac:picMk id="15" creationId="{6F674CF8-EC16-D5AF-9CCA-CDE51EE8F0EC}"/>
          </ac:picMkLst>
        </pc:picChg>
        <pc:picChg chg="add mod">
          <ac:chgData name="Vallone Anaïs" userId="d3ecdf07-6a00-4779-a6b2-4fda33bdab6a" providerId="ADAL" clId="{3ED9E69A-15ED-4960-B7FC-6C79474AE9CD}" dt="2024-08-01T08:56:36.086" v="1789" actId="14100"/>
          <ac:picMkLst>
            <pc:docMk/>
            <pc:sldMk cId="115171133" sldId="267"/>
            <ac:picMk id="16" creationId="{E79A7FE4-D0FB-4756-5520-0312EB04FB09}"/>
          </ac:picMkLst>
        </pc:picChg>
        <pc:picChg chg="add del mod">
          <ac:chgData name="Vallone Anaïs" userId="d3ecdf07-6a00-4779-a6b2-4fda33bdab6a" providerId="ADAL" clId="{3ED9E69A-15ED-4960-B7FC-6C79474AE9CD}" dt="2024-08-06T08:19:24.049" v="4505" actId="478"/>
          <ac:picMkLst>
            <pc:docMk/>
            <pc:sldMk cId="115171133" sldId="267"/>
            <ac:picMk id="20" creationId="{A316A4ED-C5C3-4151-22CD-C5E707DB0E89}"/>
          </ac:picMkLst>
        </pc:picChg>
      </pc:sldChg>
      <pc:sldChg chg="addSp delSp modSp add mod">
        <pc:chgData name="Vallone Anaïs" userId="d3ecdf07-6a00-4779-a6b2-4fda33bdab6a" providerId="ADAL" clId="{3ED9E69A-15ED-4960-B7FC-6C79474AE9CD}" dt="2024-08-01T09:12:22.474" v="2037" actId="1076"/>
        <pc:sldMkLst>
          <pc:docMk/>
          <pc:sldMk cId="2762430203" sldId="268"/>
        </pc:sldMkLst>
        <pc:spChg chg="mod">
          <ac:chgData name="Vallone Anaïs" userId="d3ecdf07-6a00-4779-a6b2-4fda33bdab6a" providerId="ADAL" clId="{3ED9E69A-15ED-4960-B7FC-6C79474AE9CD}" dt="2024-08-01T09:12:17.592" v="2036" actId="14100"/>
          <ac:spMkLst>
            <pc:docMk/>
            <pc:sldMk cId="2762430203" sldId="268"/>
            <ac:spMk id="10" creationId="{DE5FEE0D-0CE5-F286-E497-DFC104A212D7}"/>
          </ac:spMkLst>
        </pc:spChg>
        <pc:spChg chg="mod">
          <ac:chgData name="Vallone Anaïs" userId="d3ecdf07-6a00-4779-a6b2-4fda33bdab6a" providerId="ADAL" clId="{3ED9E69A-15ED-4960-B7FC-6C79474AE9CD}" dt="2024-08-01T09:11:56.318" v="2030" actId="1076"/>
          <ac:spMkLst>
            <pc:docMk/>
            <pc:sldMk cId="2762430203" sldId="268"/>
            <ac:spMk id="11" creationId="{0E94D8D3-0033-5D06-53EB-6DF1EAF90FCB}"/>
          </ac:spMkLst>
        </pc:spChg>
        <pc:spChg chg="mod">
          <ac:chgData name="Vallone Anaïs" userId="d3ecdf07-6a00-4779-a6b2-4fda33bdab6a" providerId="ADAL" clId="{3ED9E69A-15ED-4960-B7FC-6C79474AE9CD}" dt="2024-08-01T09:03:21.595" v="1855" actId="20577"/>
          <ac:spMkLst>
            <pc:docMk/>
            <pc:sldMk cId="2762430203" sldId="268"/>
            <ac:spMk id="14" creationId="{6065F50B-C987-E75A-9D82-1303D31D2BA1}"/>
          </ac:spMkLst>
        </pc:spChg>
        <pc:spChg chg="add mod">
          <ac:chgData name="Vallone Anaïs" userId="d3ecdf07-6a00-4779-a6b2-4fda33bdab6a" providerId="ADAL" clId="{3ED9E69A-15ED-4960-B7FC-6C79474AE9CD}" dt="2024-08-01T09:11:38.334" v="2028" actId="1582"/>
          <ac:spMkLst>
            <pc:docMk/>
            <pc:sldMk cId="2762430203" sldId="268"/>
            <ac:spMk id="20" creationId="{820879A1-10C4-D36E-C7C9-AF0E7B0AFCEE}"/>
          </ac:spMkLst>
        </pc:spChg>
        <pc:picChg chg="add mod">
          <ac:chgData name="Vallone Anaïs" userId="d3ecdf07-6a00-4779-a6b2-4fda33bdab6a" providerId="ADAL" clId="{3ED9E69A-15ED-4960-B7FC-6C79474AE9CD}" dt="2024-08-01T09:03:49.695" v="1865" actId="14100"/>
          <ac:picMkLst>
            <pc:docMk/>
            <pc:sldMk cId="2762430203" sldId="268"/>
            <ac:picMk id="2" creationId="{6219C34A-F790-1F2C-1203-738E1B3CFAC9}"/>
          </ac:picMkLst>
        </pc:picChg>
        <pc:picChg chg="add del mod">
          <ac:chgData name="Vallone Anaïs" userId="d3ecdf07-6a00-4779-a6b2-4fda33bdab6a" providerId="ADAL" clId="{3ED9E69A-15ED-4960-B7FC-6C79474AE9CD}" dt="2024-08-01T09:10:57.692" v="2015" actId="478"/>
          <ac:picMkLst>
            <pc:docMk/>
            <pc:sldMk cId="2762430203" sldId="268"/>
            <ac:picMk id="4" creationId="{16FB68D7-C912-C351-4CB9-5E6DBF6A7416}"/>
          </ac:picMkLst>
        </pc:picChg>
        <pc:picChg chg="del">
          <ac:chgData name="Vallone Anaïs" userId="d3ecdf07-6a00-4779-a6b2-4fda33bdab6a" providerId="ADAL" clId="{3ED9E69A-15ED-4960-B7FC-6C79474AE9CD}" dt="2024-08-01T09:05:53.154" v="1977" actId="478"/>
          <ac:picMkLst>
            <pc:docMk/>
            <pc:sldMk cId="2762430203" sldId="268"/>
            <ac:picMk id="5" creationId="{881915A3-0D0C-53B8-C2C2-56B1FDEFCFF4}"/>
          </ac:picMkLst>
        </pc:picChg>
        <pc:picChg chg="del">
          <ac:chgData name="Vallone Anaïs" userId="d3ecdf07-6a00-4779-a6b2-4fda33bdab6a" providerId="ADAL" clId="{3ED9E69A-15ED-4960-B7FC-6C79474AE9CD}" dt="2024-08-01T09:03:25.155" v="1856" actId="478"/>
          <ac:picMkLst>
            <pc:docMk/>
            <pc:sldMk cId="2762430203" sldId="268"/>
            <ac:picMk id="8" creationId="{2FB76563-B5D8-9D16-58D4-626578E88411}"/>
          </ac:picMkLst>
        </pc:picChg>
        <pc:picChg chg="add mod">
          <ac:chgData name="Vallone Anaïs" userId="d3ecdf07-6a00-4779-a6b2-4fda33bdab6a" providerId="ADAL" clId="{3ED9E69A-15ED-4960-B7FC-6C79474AE9CD}" dt="2024-08-01T09:09:30.329" v="2001" actId="1076"/>
          <ac:picMkLst>
            <pc:docMk/>
            <pc:sldMk cId="2762430203" sldId="268"/>
            <ac:picMk id="12" creationId="{C3C18641-155B-76F8-2DB1-A02B5341D6F0}"/>
          </ac:picMkLst>
        </pc:picChg>
        <pc:picChg chg="del">
          <ac:chgData name="Vallone Anaïs" userId="d3ecdf07-6a00-4779-a6b2-4fda33bdab6a" providerId="ADAL" clId="{3ED9E69A-15ED-4960-B7FC-6C79474AE9CD}" dt="2024-08-01T09:05:52.687" v="1976" actId="478"/>
          <ac:picMkLst>
            <pc:docMk/>
            <pc:sldMk cId="2762430203" sldId="268"/>
            <ac:picMk id="13" creationId="{9E5E7687-961A-7C97-469D-95BBEB679B1C}"/>
          </ac:picMkLst>
        </pc:picChg>
        <pc:picChg chg="del">
          <ac:chgData name="Vallone Anaïs" userId="d3ecdf07-6a00-4779-a6b2-4fda33bdab6a" providerId="ADAL" clId="{3ED9E69A-15ED-4960-B7FC-6C79474AE9CD}" dt="2024-08-01T09:09:23.956" v="1997" actId="478"/>
          <ac:picMkLst>
            <pc:docMk/>
            <pc:sldMk cId="2762430203" sldId="268"/>
            <ac:picMk id="16" creationId="{E79A7FE4-D0FB-4756-5520-0312EB04FB09}"/>
          </ac:picMkLst>
        </pc:picChg>
        <pc:picChg chg="add mod">
          <ac:chgData name="Vallone Anaïs" userId="d3ecdf07-6a00-4779-a6b2-4fda33bdab6a" providerId="ADAL" clId="{3ED9E69A-15ED-4960-B7FC-6C79474AE9CD}" dt="2024-08-01T09:12:22.474" v="2037" actId="1076"/>
          <ac:picMkLst>
            <pc:docMk/>
            <pc:sldMk cId="2762430203" sldId="268"/>
            <ac:picMk id="17" creationId="{F2197658-52A6-CB55-9CB5-D4DAD376FD80}"/>
          </ac:picMkLst>
        </pc:picChg>
        <pc:picChg chg="add mod">
          <ac:chgData name="Vallone Anaïs" userId="d3ecdf07-6a00-4779-a6b2-4fda33bdab6a" providerId="ADAL" clId="{3ED9E69A-15ED-4960-B7FC-6C79474AE9CD}" dt="2024-08-01T09:11:08.909" v="2022" actId="1076"/>
          <ac:picMkLst>
            <pc:docMk/>
            <pc:sldMk cId="2762430203" sldId="268"/>
            <ac:picMk id="19" creationId="{E6989D0D-4D4E-0DE9-1459-007350B71297}"/>
          </ac:picMkLst>
        </pc:picChg>
      </pc:sldChg>
      <pc:sldChg chg="addSp delSp modSp add mod ord">
        <pc:chgData name="Vallone Anaïs" userId="d3ecdf07-6a00-4779-a6b2-4fda33bdab6a" providerId="ADAL" clId="{3ED9E69A-15ED-4960-B7FC-6C79474AE9CD}" dt="2024-08-01T09:45:36.418" v="2235" actId="1076"/>
        <pc:sldMkLst>
          <pc:docMk/>
          <pc:sldMk cId="313907677" sldId="269"/>
        </pc:sldMkLst>
        <pc:spChg chg="mod">
          <ac:chgData name="Vallone Anaïs" userId="d3ecdf07-6a00-4779-a6b2-4fda33bdab6a" providerId="ADAL" clId="{3ED9E69A-15ED-4960-B7FC-6C79474AE9CD}" dt="2024-08-01T09:30:53.389" v="2064" actId="1076"/>
          <ac:spMkLst>
            <pc:docMk/>
            <pc:sldMk cId="313907677" sldId="269"/>
            <ac:spMk id="10" creationId="{DE5FEE0D-0CE5-F286-E497-DFC104A212D7}"/>
          </ac:spMkLst>
        </pc:spChg>
        <pc:spChg chg="mod">
          <ac:chgData name="Vallone Anaïs" userId="d3ecdf07-6a00-4779-a6b2-4fda33bdab6a" providerId="ADAL" clId="{3ED9E69A-15ED-4960-B7FC-6C79474AE9CD}" dt="2024-08-01T09:31:57.489" v="2136" actId="20577"/>
          <ac:spMkLst>
            <pc:docMk/>
            <pc:sldMk cId="313907677" sldId="269"/>
            <ac:spMk id="11" creationId="{0E94D8D3-0033-5D06-53EB-6DF1EAF90FCB}"/>
          </ac:spMkLst>
        </pc:spChg>
        <pc:spChg chg="mod">
          <ac:chgData name="Vallone Anaïs" userId="d3ecdf07-6a00-4779-a6b2-4fda33bdab6a" providerId="ADAL" clId="{3ED9E69A-15ED-4960-B7FC-6C79474AE9CD}" dt="2024-08-01T09:33:03.268" v="2142" actId="20577"/>
          <ac:spMkLst>
            <pc:docMk/>
            <pc:sldMk cId="313907677" sldId="269"/>
            <ac:spMk id="14" creationId="{6065F50B-C987-E75A-9D82-1303D31D2BA1}"/>
          </ac:spMkLst>
        </pc:spChg>
        <pc:spChg chg="mod">
          <ac:chgData name="Vallone Anaïs" userId="d3ecdf07-6a00-4779-a6b2-4fda33bdab6a" providerId="ADAL" clId="{3ED9E69A-15ED-4960-B7FC-6C79474AE9CD}" dt="2024-08-01T09:29:24.238" v="2050" actId="1076"/>
          <ac:spMkLst>
            <pc:docMk/>
            <pc:sldMk cId="313907677" sldId="269"/>
            <ac:spMk id="20" creationId="{820879A1-10C4-D36E-C7C9-AF0E7B0AFCEE}"/>
          </ac:spMkLst>
        </pc:spChg>
        <pc:picChg chg="del">
          <ac:chgData name="Vallone Anaïs" userId="d3ecdf07-6a00-4779-a6b2-4fda33bdab6a" providerId="ADAL" clId="{3ED9E69A-15ED-4960-B7FC-6C79474AE9CD}" dt="2024-08-01T09:31:16.812" v="2065" actId="478"/>
          <ac:picMkLst>
            <pc:docMk/>
            <pc:sldMk cId="313907677" sldId="269"/>
            <ac:picMk id="2" creationId="{6219C34A-F790-1F2C-1203-738E1B3CFAC9}"/>
          </ac:picMkLst>
        </pc:picChg>
        <pc:picChg chg="add del mod">
          <ac:chgData name="Vallone Anaïs" userId="d3ecdf07-6a00-4779-a6b2-4fda33bdab6a" providerId="ADAL" clId="{3ED9E69A-15ED-4960-B7FC-6C79474AE9CD}" dt="2024-08-01T09:29:00.828" v="2043" actId="478"/>
          <ac:picMkLst>
            <pc:docMk/>
            <pc:sldMk cId="313907677" sldId="269"/>
            <ac:picMk id="4" creationId="{8D541145-8DD3-9FC1-CAFD-7AE966E0751D}"/>
          </ac:picMkLst>
        </pc:picChg>
        <pc:picChg chg="add del mod">
          <ac:chgData name="Vallone Anaïs" userId="d3ecdf07-6a00-4779-a6b2-4fda33bdab6a" providerId="ADAL" clId="{3ED9E69A-15ED-4960-B7FC-6C79474AE9CD}" dt="2024-08-01T09:30:16.860" v="2058" actId="478"/>
          <ac:picMkLst>
            <pc:docMk/>
            <pc:sldMk cId="313907677" sldId="269"/>
            <ac:picMk id="8" creationId="{9F9A6902-DAB6-F3D4-F019-63F2F663FE52}"/>
          </ac:picMkLst>
        </pc:picChg>
        <pc:picChg chg="add del mod">
          <ac:chgData name="Vallone Anaïs" userId="d3ecdf07-6a00-4779-a6b2-4fda33bdab6a" providerId="ADAL" clId="{3ED9E69A-15ED-4960-B7FC-6C79474AE9CD}" dt="2024-08-01T09:45:31.340" v="2232" actId="478"/>
          <ac:picMkLst>
            <pc:docMk/>
            <pc:sldMk cId="313907677" sldId="269"/>
            <ac:picMk id="13" creationId="{46FDD8BD-A4E0-3DA5-288C-CB512F301750}"/>
          </ac:picMkLst>
        </pc:picChg>
        <pc:picChg chg="add del mod">
          <ac:chgData name="Vallone Anaïs" userId="d3ecdf07-6a00-4779-a6b2-4fda33bdab6a" providerId="ADAL" clId="{3ED9E69A-15ED-4960-B7FC-6C79474AE9CD}" dt="2024-08-01T09:44:36.275" v="2226" actId="478"/>
          <ac:picMkLst>
            <pc:docMk/>
            <pc:sldMk cId="313907677" sldId="269"/>
            <ac:picMk id="16" creationId="{5A2DBA40-1009-1FC8-975A-E333D6BDEA42}"/>
          </ac:picMkLst>
        </pc:picChg>
        <pc:picChg chg="del">
          <ac:chgData name="Vallone Anaïs" userId="d3ecdf07-6a00-4779-a6b2-4fda33bdab6a" providerId="ADAL" clId="{3ED9E69A-15ED-4960-B7FC-6C79474AE9CD}" dt="2024-08-01T09:29:56.741" v="2051" actId="478"/>
          <ac:picMkLst>
            <pc:docMk/>
            <pc:sldMk cId="313907677" sldId="269"/>
            <ac:picMk id="17" creationId="{F2197658-52A6-CB55-9CB5-D4DAD376FD80}"/>
          </ac:picMkLst>
        </pc:picChg>
        <pc:picChg chg="add mod">
          <ac:chgData name="Vallone Anaïs" userId="d3ecdf07-6a00-4779-a6b2-4fda33bdab6a" providerId="ADAL" clId="{3ED9E69A-15ED-4960-B7FC-6C79474AE9CD}" dt="2024-08-01T09:31:22.969" v="2069" actId="14100"/>
          <ac:picMkLst>
            <pc:docMk/>
            <pc:sldMk cId="313907677" sldId="269"/>
            <ac:picMk id="18" creationId="{00000000-0008-0000-0000-000083000000}"/>
          </ac:picMkLst>
        </pc:picChg>
        <pc:picChg chg="del">
          <ac:chgData name="Vallone Anaïs" userId="d3ecdf07-6a00-4779-a6b2-4fda33bdab6a" providerId="ADAL" clId="{3ED9E69A-15ED-4960-B7FC-6C79474AE9CD}" dt="2024-08-01T09:28:21.096" v="2039" actId="478"/>
          <ac:picMkLst>
            <pc:docMk/>
            <pc:sldMk cId="313907677" sldId="269"/>
            <ac:picMk id="19" creationId="{E6989D0D-4D4E-0DE9-1459-007350B71297}"/>
          </ac:picMkLst>
        </pc:picChg>
        <pc:picChg chg="add del mod">
          <ac:chgData name="Vallone Anaïs" userId="d3ecdf07-6a00-4779-a6b2-4fda33bdab6a" providerId="ADAL" clId="{3ED9E69A-15ED-4960-B7FC-6C79474AE9CD}" dt="2024-08-01T09:44:35.633" v="2225" actId="22"/>
          <ac:picMkLst>
            <pc:docMk/>
            <pc:sldMk cId="313907677" sldId="269"/>
            <ac:picMk id="22" creationId="{BB0BB838-73B0-ADB7-5C1F-EFD6C1FBB68A}"/>
          </ac:picMkLst>
        </pc:picChg>
        <pc:picChg chg="add mod">
          <ac:chgData name="Vallone Anaïs" userId="d3ecdf07-6a00-4779-a6b2-4fda33bdab6a" providerId="ADAL" clId="{3ED9E69A-15ED-4960-B7FC-6C79474AE9CD}" dt="2024-08-01T09:45:36.418" v="2235" actId="1076"/>
          <ac:picMkLst>
            <pc:docMk/>
            <pc:sldMk cId="313907677" sldId="269"/>
            <ac:picMk id="24" creationId="{A2515C4E-51AF-732A-D7C0-7752246F7406}"/>
          </ac:picMkLst>
        </pc:picChg>
      </pc:sldChg>
      <pc:sldChg chg="addSp delSp modSp add mod ord">
        <pc:chgData name="Vallone Anaïs" userId="d3ecdf07-6a00-4779-a6b2-4fda33bdab6a" providerId="ADAL" clId="{3ED9E69A-15ED-4960-B7FC-6C79474AE9CD}" dt="2024-08-01T09:46:58.831" v="2266" actId="1038"/>
        <pc:sldMkLst>
          <pc:docMk/>
          <pc:sldMk cId="371079167" sldId="270"/>
        </pc:sldMkLst>
        <pc:spChg chg="mod">
          <ac:chgData name="Vallone Anaïs" userId="d3ecdf07-6a00-4779-a6b2-4fda33bdab6a" providerId="ADAL" clId="{3ED9E69A-15ED-4960-B7FC-6C79474AE9CD}" dt="2024-08-01T09:46:56.567" v="2263" actId="1038"/>
          <ac:spMkLst>
            <pc:docMk/>
            <pc:sldMk cId="371079167" sldId="270"/>
            <ac:spMk id="11" creationId="{0E94D8D3-0033-5D06-53EB-6DF1EAF90FCB}"/>
          </ac:spMkLst>
        </pc:spChg>
        <pc:spChg chg="mod">
          <ac:chgData name="Vallone Anaïs" userId="d3ecdf07-6a00-4779-a6b2-4fda33bdab6a" providerId="ADAL" clId="{3ED9E69A-15ED-4960-B7FC-6C79474AE9CD}" dt="2024-08-01T09:33:07.163" v="2144" actId="20577"/>
          <ac:spMkLst>
            <pc:docMk/>
            <pc:sldMk cId="371079167" sldId="270"/>
            <ac:spMk id="14" creationId="{6065F50B-C987-E75A-9D82-1303D31D2BA1}"/>
          </ac:spMkLst>
        </pc:spChg>
        <pc:picChg chg="add mod">
          <ac:chgData name="Vallone Anaïs" userId="d3ecdf07-6a00-4779-a6b2-4fda33bdab6a" providerId="ADAL" clId="{3ED9E69A-15ED-4960-B7FC-6C79474AE9CD}" dt="2024-08-01T09:46:58.831" v="2266" actId="1038"/>
          <ac:picMkLst>
            <pc:docMk/>
            <pc:sldMk cId="371079167" sldId="270"/>
            <ac:picMk id="2" creationId="{00000000-0008-0000-0000-000076000000}"/>
          </ac:picMkLst>
        </pc:picChg>
        <pc:picChg chg="add mod">
          <ac:chgData name="Vallone Anaïs" userId="d3ecdf07-6a00-4779-a6b2-4fda33bdab6a" providerId="ADAL" clId="{3ED9E69A-15ED-4960-B7FC-6C79474AE9CD}" dt="2024-08-01T09:44:46.239" v="2229" actId="14100"/>
          <ac:picMkLst>
            <pc:docMk/>
            <pc:sldMk cId="371079167" sldId="270"/>
            <ac:picMk id="3" creationId="{D5776688-94D4-B3E5-0621-3998FAC8A283}"/>
          </ac:picMkLst>
        </pc:picChg>
        <pc:picChg chg="add mod">
          <ac:chgData name="Vallone Anaïs" userId="d3ecdf07-6a00-4779-a6b2-4fda33bdab6a" providerId="ADAL" clId="{3ED9E69A-15ED-4960-B7FC-6C79474AE9CD}" dt="2024-08-01T09:45:38.987" v="2237"/>
          <ac:picMkLst>
            <pc:docMk/>
            <pc:sldMk cId="371079167" sldId="270"/>
            <ac:picMk id="4" creationId="{15EE9880-E4C4-7044-8DB1-769CF1DDB52D}"/>
          </ac:picMkLst>
        </pc:picChg>
        <pc:picChg chg="del">
          <ac:chgData name="Vallone Anaïs" userId="d3ecdf07-6a00-4779-a6b2-4fda33bdab6a" providerId="ADAL" clId="{3ED9E69A-15ED-4960-B7FC-6C79474AE9CD}" dt="2024-08-01T09:45:38.837" v="2236" actId="478"/>
          <ac:picMkLst>
            <pc:docMk/>
            <pc:sldMk cId="371079167" sldId="270"/>
            <ac:picMk id="13" creationId="{46FDD8BD-A4E0-3DA5-288C-CB512F301750}"/>
          </ac:picMkLst>
        </pc:picChg>
        <pc:picChg chg="del">
          <ac:chgData name="Vallone Anaïs" userId="d3ecdf07-6a00-4779-a6b2-4fda33bdab6a" providerId="ADAL" clId="{3ED9E69A-15ED-4960-B7FC-6C79474AE9CD}" dt="2024-08-01T09:44:39.658" v="2227" actId="478"/>
          <ac:picMkLst>
            <pc:docMk/>
            <pc:sldMk cId="371079167" sldId="270"/>
            <ac:picMk id="16" creationId="{5A2DBA40-1009-1FC8-975A-E333D6BDEA42}"/>
          </ac:picMkLst>
        </pc:picChg>
        <pc:picChg chg="del">
          <ac:chgData name="Vallone Anaïs" userId="d3ecdf07-6a00-4779-a6b2-4fda33bdab6a" providerId="ADAL" clId="{3ED9E69A-15ED-4960-B7FC-6C79474AE9CD}" dt="2024-08-01T09:33:12.286" v="2145" actId="478"/>
          <ac:picMkLst>
            <pc:docMk/>
            <pc:sldMk cId="371079167" sldId="270"/>
            <ac:picMk id="18" creationId="{00000000-0008-0000-0000-000083000000}"/>
          </ac:picMkLst>
        </pc:picChg>
      </pc:sldChg>
      <pc:sldChg chg="addSp delSp modSp add mod">
        <pc:chgData name="Vallone Anaïs" userId="d3ecdf07-6a00-4779-a6b2-4fda33bdab6a" providerId="ADAL" clId="{3ED9E69A-15ED-4960-B7FC-6C79474AE9CD}" dt="2024-08-01T09:49:16.118" v="2405" actId="13926"/>
        <pc:sldMkLst>
          <pc:docMk/>
          <pc:sldMk cId="127526764" sldId="271"/>
        </pc:sldMkLst>
        <pc:spChg chg="mod">
          <ac:chgData name="Vallone Anaïs" userId="d3ecdf07-6a00-4779-a6b2-4fda33bdab6a" providerId="ADAL" clId="{3ED9E69A-15ED-4960-B7FC-6C79474AE9CD}" dt="2024-08-01T09:47:38.224" v="2311" actId="113"/>
          <ac:spMkLst>
            <pc:docMk/>
            <pc:sldMk cId="127526764" sldId="271"/>
            <ac:spMk id="10" creationId="{DE5FEE0D-0CE5-F286-E497-DFC104A212D7}"/>
          </ac:spMkLst>
        </pc:spChg>
        <pc:spChg chg="mod">
          <ac:chgData name="Vallone Anaïs" userId="d3ecdf07-6a00-4779-a6b2-4fda33bdab6a" providerId="ADAL" clId="{3ED9E69A-15ED-4960-B7FC-6C79474AE9CD}" dt="2024-08-01T09:49:16.118" v="2405" actId="13926"/>
          <ac:spMkLst>
            <pc:docMk/>
            <pc:sldMk cId="127526764" sldId="271"/>
            <ac:spMk id="11" creationId="{0E94D8D3-0033-5D06-53EB-6DF1EAF90FCB}"/>
          </ac:spMkLst>
        </pc:spChg>
        <pc:spChg chg="mod">
          <ac:chgData name="Vallone Anaïs" userId="d3ecdf07-6a00-4779-a6b2-4fda33bdab6a" providerId="ADAL" clId="{3ED9E69A-15ED-4960-B7FC-6C79474AE9CD}" dt="2024-08-01T09:47:59.940" v="2314" actId="20577"/>
          <ac:spMkLst>
            <pc:docMk/>
            <pc:sldMk cId="127526764" sldId="271"/>
            <ac:spMk id="14" creationId="{6065F50B-C987-E75A-9D82-1303D31D2BA1}"/>
          </ac:spMkLst>
        </pc:spChg>
        <pc:picChg chg="del mod">
          <ac:chgData name="Vallone Anaïs" userId="d3ecdf07-6a00-4779-a6b2-4fda33bdab6a" providerId="ADAL" clId="{3ED9E69A-15ED-4960-B7FC-6C79474AE9CD}" dt="2024-08-01T09:47:07.049" v="2276" actId="478"/>
          <ac:picMkLst>
            <pc:docMk/>
            <pc:sldMk cId="127526764" sldId="271"/>
            <ac:picMk id="2" creationId="{00000000-0008-0000-0000-000076000000}"/>
          </ac:picMkLst>
        </pc:picChg>
        <pc:picChg chg="del">
          <ac:chgData name="Vallone Anaïs" userId="d3ecdf07-6a00-4779-a6b2-4fda33bdab6a" providerId="ADAL" clId="{3ED9E69A-15ED-4960-B7FC-6C79474AE9CD}" dt="2024-08-01T09:45:58.571" v="2239" actId="478"/>
          <ac:picMkLst>
            <pc:docMk/>
            <pc:sldMk cId="127526764" sldId="271"/>
            <ac:picMk id="3" creationId="{D5776688-94D4-B3E5-0621-3998FAC8A283}"/>
          </ac:picMkLst>
        </pc:picChg>
        <pc:picChg chg="add mod">
          <ac:chgData name="Vallone Anaïs" userId="d3ecdf07-6a00-4779-a6b2-4fda33bdab6a" providerId="ADAL" clId="{3ED9E69A-15ED-4960-B7FC-6C79474AE9CD}" dt="2024-08-01T09:45:41.856" v="2238"/>
          <ac:picMkLst>
            <pc:docMk/>
            <pc:sldMk cId="127526764" sldId="271"/>
            <ac:picMk id="4" creationId="{26A1E2AA-0C24-411B-AA9A-0B62370DF422}"/>
          </ac:picMkLst>
        </pc:picChg>
        <pc:picChg chg="add mod">
          <ac:chgData name="Vallone Anaïs" userId="d3ecdf07-6a00-4779-a6b2-4fda33bdab6a" providerId="ADAL" clId="{3ED9E69A-15ED-4960-B7FC-6C79474AE9CD}" dt="2024-08-01T09:46:35.175" v="2247" actId="1076"/>
          <ac:picMkLst>
            <pc:docMk/>
            <pc:sldMk cId="127526764" sldId="271"/>
            <ac:picMk id="8" creationId="{EA286B62-B0C9-0B9F-5B73-044F497FF311}"/>
          </ac:picMkLst>
        </pc:picChg>
        <pc:picChg chg="add del mod">
          <ac:chgData name="Vallone Anaïs" userId="d3ecdf07-6a00-4779-a6b2-4fda33bdab6a" providerId="ADAL" clId="{3ED9E69A-15ED-4960-B7FC-6C79474AE9CD}" dt="2024-08-01T09:48:01.700" v="2315" actId="478"/>
          <ac:picMkLst>
            <pc:docMk/>
            <pc:sldMk cId="127526764" sldId="271"/>
            <ac:picMk id="9" creationId="{00000000-0008-0000-0000-000084000000}"/>
          </ac:picMkLst>
        </pc:picChg>
        <pc:picChg chg="del">
          <ac:chgData name="Vallone Anaïs" userId="d3ecdf07-6a00-4779-a6b2-4fda33bdab6a" providerId="ADAL" clId="{3ED9E69A-15ED-4960-B7FC-6C79474AE9CD}" dt="2024-08-01T09:45:17.666" v="2231" actId="478"/>
          <ac:picMkLst>
            <pc:docMk/>
            <pc:sldMk cId="127526764" sldId="271"/>
            <ac:picMk id="13" creationId="{46FDD8BD-A4E0-3DA5-288C-CB512F301750}"/>
          </ac:picMkLst>
        </pc:picChg>
        <pc:picChg chg="add mod">
          <ac:chgData name="Vallone Anaïs" userId="d3ecdf07-6a00-4779-a6b2-4fda33bdab6a" providerId="ADAL" clId="{3ED9E69A-15ED-4960-B7FC-6C79474AE9CD}" dt="2024-08-01T09:48:08.682" v="2317" actId="1076"/>
          <ac:picMkLst>
            <pc:docMk/>
            <pc:sldMk cId="127526764" sldId="271"/>
            <ac:picMk id="15" creationId="{00000000-0008-0000-0000-00007F000000}"/>
          </ac:picMkLst>
        </pc:picChg>
      </pc:sldChg>
      <pc:sldChg chg="addSp delSp modSp add mod">
        <pc:chgData name="Vallone Anaïs" userId="d3ecdf07-6a00-4779-a6b2-4fda33bdab6a" providerId="ADAL" clId="{3ED9E69A-15ED-4960-B7FC-6C79474AE9CD}" dt="2024-08-01T11:07:49.207" v="2486" actId="1076"/>
        <pc:sldMkLst>
          <pc:docMk/>
          <pc:sldMk cId="252433140" sldId="272"/>
        </pc:sldMkLst>
        <pc:spChg chg="mod">
          <ac:chgData name="Vallone Anaïs" userId="d3ecdf07-6a00-4779-a6b2-4fda33bdab6a" providerId="ADAL" clId="{3ED9E69A-15ED-4960-B7FC-6C79474AE9CD}" dt="2024-08-01T11:07:49.207" v="2486" actId="1076"/>
          <ac:spMkLst>
            <pc:docMk/>
            <pc:sldMk cId="252433140" sldId="272"/>
            <ac:spMk id="20" creationId="{820879A1-10C4-D36E-C7C9-AF0E7B0AFCEE}"/>
          </ac:spMkLst>
        </pc:spChg>
        <pc:picChg chg="add mod">
          <ac:chgData name="Vallone Anaïs" userId="d3ecdf07-6a00-4779-a6b2-4fda33bdab6a" providerId="ADAL" clId="{3ED9E69A-15ED-4960-B7FC-6C79474AE9CD}" dt="2024-08-01T09:49:58.461" v="2412" actId="1076"/>
          <ac:picMkLst>
            <pc:docMk/>
            <pc:sldMk cId="252433140" sldId="272"/>
            <ac:picMk id="3" creationId="{93B14BDD-3819-5DFB-6757-7056A52F9E5C}"/>
          </ac:picMkLst>
        </pc:picChg>
        <pc:picChg chg="del">
          <ac:chgData name="Vallone Anaïs" userId="d3ecdf07-6a00-4779-a6b2-4fda33bdab6a" providerId="ADAL" clId="{3ED9E69A-15ED-4960-B7FC-6C79474AE9CD}" dt="2024-08-01T09:49:40.164" v="2406" actId="478"/>
          <ac:picMkLst>
            <pc:docMk/>
            <pc:sldMk cId="252433140" sldId="272"/>
            <ac:picMk id="8" creationId="{EA286B62-B0C9-0B9F-5B73-044F497FF311}"/>
          </ac:picMkLst>
        </pc:picChg>
      </pc:sldChg>
      <pc:sldChg chg="addSp delSp modSp add mod">
        <pc:chgData name="Vallone Anaïs" userId="d3ecdf07-6a00-4779-a6b2-4fda33bdab6a" providerId="ADAL" clId="{3ED9E69A-15ED-4960-B7FC-6C79474AE9CD}" dt="2024-08-01T11:11:14.867" v="2518" actId="1076"/>
        <pc:sldMkLst>
          <pc:docMk/>
          <pc:sldMk cId="779682215" sldId="273"/>
        </pc:sldMkLst>
        <pc:spChg chg="mod">
          <ac:chgData name="Vallone Anaïs" userId="d3ecdf07-6a00-4779-a6b2-4fda33bdab6a" providerId="ADAL" clId="{3ED9E69A-15ED-4960-B7FC-6C79474AE9CD}" dt="2024-08-01T11:10:44.439" v="2514" actId="1076"/>
          <ac:spMkLst>
            <pc:docMk/>
            <pc:sldMk cId="779682215" sldId="273"/>
            <ac:spMk id="10" creationId="{DE5FEE0D-0CE5-F286-E497-DFC104A212D7}"/>
          </ac:spMkLst>
        </pc:spChg>
        <pc:spChg chg="mod">
          <ac:chgData name="Vallone Anaïs" userId="d3ecdf07-6a00-4779-a6b2-4fda33bdab6a" providerId="ADAL" clId="{3ED9E69A-15ED-4960-B7FC-6C79474AE9CD}" dt="2024-08-01T11:07:02.836" v="2477" actId="1037"/>
          <ac:spMkLst>
            <pc:docMk/>
            <pc:sldMk cId="779682215" sldId="273"/>
            <ac:spMk id="11" creationId="{0E94D8D3-0033-5D06-53EB-6DF1EAF90FCB}"/>
          </ac:spMkLst>
        </pc:spChg>
        <pc:spChg chg="add mod">
          <ac:chgData name="Vallone Anaïs" userId="d3ecdf07-6a00-4779-a6b2-4fda33bdab6a" providerId="ADAL" clId="{3ED9E69A-15ED-4960-B7FC-6C79474AE9CD}" dt="2024-08-01T11:07:50.879" v="2487"/>
          <ac:spMkLst>
            <pc:docMk/>
            <pc:sldMk cId="779682215" sldId="273"/>
            <ac:spMk id="13" creationId="{820879A1-10C4-D36E-C7C9-AF0E7B0AFCEE}"/>
          </ac:spMkLst>
        </pc:spChg>
        <pc:spChg chg="mod">
          <ac:chgData name="Vallone Anaïs" userId="d3ecdf07-6a00-4779-a6b2-4fda33bdab6a" providerId="ADAL" clId="{3ED9E69A-15ED-4960-B7FC-6C79474AE9CD}" dt="2024-08-01T11:06:12.046" v="2416" actId="20577"/>
          <ac:spMkLst>
            <pc:docMk/>
            <pc:sldMk cId="779682215" sldId="273"/>
            <ac:spMk id="14" creationId="{6065F50B-C987-E75A-9D82-1303D31D2BA1}"/>
          </ac:spMkLst>
        </pc:spChg>
        <pc:spChg chg="add mod">
          <ac:chgData name="Vallone Anaïs" userId="d3ecdf07-6a00-4779-a6b2-4fda33bdab6a" providerId="ADAL" clId="{3ED9E69A-15ED-4960-B7FC-6C79474AE9CD}" dt="2024-08-01T11:08:12.744" v="2498" actId="1038"/>
          <ac:spMkLst>
            <pc:docMk/>
            <pc:sldMk cId="779682215" sldId="273"/>
            <ac:spMk id="15" creationId="{C9552347-5DAC-FF9B-1B44-5F87EE83C8FD}"/>
          </ac:spMkLst>
        </pc:spChg>
        <pc:spChg chg="del">
          <ac:chgData name="Vallone Anaïs" userId="d3ecdf07-6a00-4779-a6b2-4fda33bdab6a" providerId="ADAL" clId="{3ED9E69A-15ED-4960-B7FC-6C79474AE9CD}" dt="2024-08-01T11:07:24.475" v="2481" actId="21"/>
          <ac:spMkLst>
            <pc:docMk/>
            <pc:sldMk cId="779682215" sldId="273"/>
            <ac:spMk id="20" creationId="{820879A1-10C4-D36E-C7C9-AF0E7B0AFCEE}"/>
          </ac:spMkLst>
        </pc:spChg>
        <pc:picChg chg="add mod">
          <ac:chgData name="Vallone Anaïs" userId="d3ecdf07-6a00-4779-a6b2-4fda33bdab6a" providerId="ADAL" clId="{3ED9E69A-15ED-4960-B7FC-6C79474AE9CD}" dt="2024-08-01T11:06:58.198" v="2459" actId="14100"/>
          <ac:picMkLst>
            <pc:docMk/>
            <pc:sldMk cId="779682215" sldId="273"/>
            <ac:picMk id="2" creationId="{00000000-0008-0000-0000-000008010000}"/>
          </ac:picMkLst>
        </pc:picChg>
        <pc:picChg chg="del">
          <ac:chgData name="Vallone Anaïs" userId="d3ecdf07-6a00-4779-a6b2-4fda33bdab6a" providerId="ADAL" clId="{3ED9E69A-15ED-4960-B7FC-6C79474AE9CD}" dt="2024-08-01T11:08:59.344" v="2499" actId="478"/>
          <ac:picMkLst>
            <pc:docMk/>
            <pc:sldMk cId="779682215" sldId="273"/>
            <ac:picMk id="3" creationId="{93B14BDD-3819-5DFB-6757-7056A52F9E5C}"/>
          </ac:picMkLst>
        </pc:picChg>
        <pc:picChg chg="del">
          <ac:chgData name="Vallone Anaïs" userId="d3ecdf07-6a00-4779-a6b2-4fda33bdab6a" providerId="ADAL" clId="{3ED9E69A-15ED-4960-B7FC-6C79474AE9CD}" dt="2024-08-01T11:08:59.712" v="2500" actId="478"/>
          <ac:picMkLst>
            <pc:docMk/>
            <pc:sldMk cId="779682215" sldId="273"/>
            <ac:picMk id="4" creationId="{26A1E2AA-0C24-411B-AA9A-0B62370DF422}"/>
          </ac:picMkLst>
        </pc:picChg>
        <pc:picChg chg="add mod">
          <ac:chgData name="Vallone Anaïs" userId="d3ecdf07-6a00-4779-a6b2-4fda33bdab6a" providerId="ADAL" clId="{3ED9E69A-15ED-4960-B7FC-6C79474AE9CD}" dt="2024-08-01T11:08:06.609" v="2493" actId="1076"/>
          <ac:picMkLst>
            <pc:docMk/>
            <pc:sldMk cId="779682215" sldId="273"/>
            <ac:picMk id="8" creationId="{7D316632-8ADA-3B47-6B64-C589D21CCF74}"/>
          </ac:picMkLst>
        </pc:picChg>
        <pc:picChg chg="del">
          <ac:chgData name="Vallone Anaïs" userId="d3ecdf07-6a00-4779-a6b2-4fda33bdab6a" providerId="ADAL" clId="{3ED9E69A-15ED-4960-B7FC-6C79474AE9CD}" dt="2024-08-01T11:06:47.250" v="2455" actId="478"/>
          <ac:picMkLst>
            <pc:docMk/>
            <pc:sldMk cId="779682215" sldId="273"/>
            <ac:picMk id="9" creationId="{00000000-0008-0000-0000-000084000000}"/>
          </ac:picMkLst>
        </pc:picChg>
        <pc:picChg chg="del">
          <ac:chgData name="Vallone Anaïs" userId="d3ecdf07-6a00-4779-a6b2-4fda33bdab6a" providerId="ADAL" clId="{3ED9E69A-15ED-4960-B7FC-6C79474AE9CD}" dt="2024-08-01T11:07:04.384" v="2478" actId="478"/>
          <ac:picMkLst>
            <pc:docMk/>
            <pc:sldMk cId="779682215" sldId="273"/>
            <ac:picMk id="12" creationId="{C3C18641-155B-76F8-2DB1-A02B5341D6F0}"/>
          </ac:picMkLst>
        </pc:picChg>
        <pc:picChg chg="add mod">
          <ac:chgData name="Vallone Anaïs" userId="d3ecdf07-6a00-4779-a6b2-4fda33bdab6a" providerId="ADAL" clId="{3ED9E69A-15ED-4960-B7FC-6C79474AE9CD}" dt="2024-08-01T11:10:42.264" v="2513" actId="1076"/>
          <ac:picMkLst>
            <pc:docMk/>
            <pc:sldMk cId="779682215" sldId="273"/>
            <ac:picMk id="17" creationId="{279E78A0-3179-A046-D6C9-E78A9C17AADE}"/>
          </ac:picMkLst>
        </pc:picChg>
        <pc:picChg chg="add del mod">
          <ac:chgData name="Vallone Anaïs" userId="d3ecdf07-6a00-4779-a6b2-4fda33bdab6a" providerId="ADAL" clId="{3ED9E69A-15ED-4960-B7FC-6C79474AE9CD}" dt="2024-08-01T11:11:08.799" v="2515" actId="478"/>
          <ac:picMkLst>
            <pc:docMk/>
            <pc:sldMk cId="779682215" sldId="273"/>
            <ac:picMk id="19" creationId="{27717B5D-49B3-0109-072E-B732A9A666C2}"/>
          </ac:picMkLst>
        </pc:picChg>
        <pc:picChg chg="add mod">
          <ac:chgData name="Vallone Anaïs" userId="d3ecdf07-6a00-4779-a6b2-4fda33bdab6a" providerId="ADAL" clId="{3ED9E69A-15ED-4960-B7FC-6C79474AE9CD}" dt="2024-08-01T11:11:14.867" v="2518" actId="1076"/>
          <ac:picMkLst>
            <pc:docMk/>
            <pc:sldMk cId="779682215" sldId="273"/>
            <ac:picMk id="22" creationId="{BAFA1B57-0F6C-4C15-C698-1BEAFC81D9C5}"/>
          </ac:picMkLst>
        </pc:picChg>
      </pc:sldChg>
      <pc:sldChg chg="addSp delSp modSp add mod">
        <pc:chgData name="Vallone Anaïs" userId="d3ecdf07-6a00-4779-a6b2-4fda33bdab6a" providerId="ADAL" clId="{3ED9E69A-15ED-4960-B7FC-6C79474AE9CD}" dt="2024-08-01T11:15:10.578" v="2614" actId="1076"/>
        <pc:sldMkLst>
          <pc:docMk/>
          <pc:sldMk cId="1790776889" sldId="274"/>
        </pc:sldMkLst>
        <pc:spChg chg="mod">
          <ac:chgData name="Vallone Anaïs" userId="d3ecdf07-6a00-4779-a6b2-4fda33bdab6a" providerId="ADAL" clId="{3ED9E69A-15ED-4960-B7FC-6C79474AE9CD}" dt="2024-08-01T11:14:07.086" v="2600" actId="20577"/>
          <ac:spMkLst>
            <pc:docMk/>
            <pc:sldMk cId="1790776889" sldId="274"/>
            <ac:spMk id="10" creationId="{DE5FEE0D-0CE5-F286-E497-DFC104A212D7}"/>
          </ac:spMkLst>
        </pc:spChg>
        <pc:spChg chg="mod">
          <ac:chgData name="Vallone Anaïs" userId="d3ecdf07-6a00-4779-a6b2-4fda33bdab6a" providerId="ADAL" clId="{3ED9E69A-15ED-4960-B7FC-6C79474AE9CD}" dt="2024-08-01T11:13:47.077" v="2551" actId="20577"/>
          <ac:spMkLst>
            <pc:docMk/>
            <pc:sldMk cId="1790776889" sldId="274"/>
            <ac:spMk id="11" creationId="{0E94D8D3-0033-5D06-53EB-6DF1EAF90FCB}"/>
          </ac:spMkLst>
        </pc:spChg>
        <pc:spChg chg="mod">
          <ac:chgData name="Vallone Anaïs" userId="d3ecdf07-6a00-4779-a6b2-4fda33bdab6a" providerId="ADAL" clId="{3ED9E69A-15ED-4960-B7FC-6C79474AE9CD}" dt="2024-08-01T11:12:45.740" v="2522" actId="20577"/>
          <ac:spMkLst>
            <pc:docMk/>
            <pc:sldMk cId="1790776889" sldId="274"/>
            <ac:spMk id="14" creationId="{6065F50B-C987-E75A-9D82-1303D31D2BA1}"/>
          </ac:spMkLst>
        </pc:spChg>
        <pc:picChg chg="del">
          <ac:chgData name="Vallone Anaïs" userId="d3ecdf07-6a00-4779-a6b2-4fda33bdab6a" providerId="ADAL" clId="{3ED9E69A-15ED-4960-B7FC-6C79474AE9CD}" dt="2024-08-01T11:12:48.216" v="2523" actId="478"/>
          <ac:picMkLst>
            <pc:docMk/>
            <pc:sldMk cId="1790776889" sldId="274"/>
            <ac:picMk id="2" creationId="{00000000-0008-0000-0000-000008010000}"/>
          </ac:picMkLst>
        </pc:picChg>
        <pc:picChg chg="add mod">
          <ac:chgData name="Vallone Anaïs" userId="d3ecdf07-6a00-4779-a6b2-4fda33bdab6a" providerId="ADAL" clId="{3ED9E69A-15ED-4960-B7FC-6C79474AE9CD}" dt="2024-08-01T11:12:53.729" v="2525" actId="1076"/>
          <ac:picMkLst>
            <pc:docMk/>
            <pc:sldMk cId="1790776889" sldId="274"/>
            <ac:picMk id="3" creationId="{216E774D-7F37-DA5B-D7F1-EEB08C27490A}"/>
          </ac:picMkLst>
        </pc:picChg>
        <pc:picChg chg="add mod">
          <ac:chgData name="Vallone Anaïs" userId="d3ecdf07-6a00-4779-a6b2-4fda33bdab6a" providerId="ADAL" clId="{3ED9E69A-15ED-4960-B7FC-6C79474AE9CD}" dt="2024-08-01T11:15:10.578" v="2614" actId="1076"/>
          <ac:picMkLst>
            <pc:docMk/>
            <pc:sldMk cId="1790776889" sldId="274"/>
            <ac:picMk id="5" creationId="{947BB924-CFA3-48A5-7E5F-47C2A7327A05}"/>
          </ac:picMkLst>
        </pc:picChg>
        <pc:picChg chg="del">
          <ac:chgData name="Vallone Anaïs" userId="d3ecdf07-6a00-4779-a6b2-4fda33bdab6a" providerId="ADAL" clId="{3ED9E69A-15ED-4960-B7FC-6C79474AE9CD}" dt="2024-08-01T11:14:28.895" v="2601" actId="478"/>
          <ac:picMkLst>
            <pc:docMk/>
            <pc:sldMk cId="1790776889" sldId="274"/>
            <ac:picMk id="22" creationId="{BAFA1B57-0F6C-4C15-C698-1BEAFC81D9C5}"/>
          </ac:picMkLst>
        </pc:picChg>
      </pc:sldChg>
      <pc:sldChg chg="addSp delSp modSp add del mod">
        <pc:chgData name="Vallone Anaïs" userId="d3ecdf07-6a00-4779-a6b2-4fda33bdab6a" providerId="ADAL" clId="{3ED9E69A-15ED-4960-B7FC-6C79474AE9CD}" dt="2024-08-01T11:28:04.201" v="2779" actId="20577"/>
        <pc:sldMkLst>
          <pc:docMk/>
          <pc:sldMk cId="1259971495" sldId="275"/>
        </pc:sldMkLst>
        <pc:spChg chg="mod">
          <ac:chgData name="Vallone Anaïs" userId="d3ecdf07-6a00-4779-a6b2-4fda33bdab6a" providerId="ADAL" clId="{3ED9E69A-15ED-4960-B7FC-6C79474AE9CD}" dt="2024-08-01T11:28:04.201" v="2779" actId="20577"/>
          <ac:spMkLst>
            <pc:docMk/>
            <pc:sldMk cId="1259971495" sldId="275"/>
            <ac:spMk id="10" creationId="{DE5FEE0D-0CE5-F286-E497-DFC104A212D7}"/>
          </ac:spMkLst>
        </pc:spChg>
        <pc:spChg chg="mod">
          <ac:chgData name="Vallone Anaïs" userId="d3ecdf07-6a00-4779-a6b2-4fda33bdab6a" providerId="ADAL" clId="{3ED9E69A-15ED-4960-B7FC-6C79474AE9CD}" dt="2024-08-01T11:23:43.030" v="2711" actId="1076"/>
          <ac:spMkLst>
            <pc:docMk/>
            <pc:sldMk cId="1259971495" sldId="275"/>
            <ac:spMk id="11" creationId="{0E94D8D3-0033-5D06-53EB-6DF1EAF90FCB}"/>
          </ac:spMkLst>
        </pc:spChg>
        <pc:spChg chg="add del mod">
          <ac:chgData name="Vallone Anaïs" userId="d3ecdf07-6a00-4779-a6b2-4fda33bdab6a" providerId="ADAL" clId="{3ED9E69A-15ED-4960-B7FC-6C79474AE9CD}" dt="2024-08-01T11:23:29.644" v="2701" actId="20577"/>
          <ac:spMkLst>
            <pc:docMk/>
            <pc:sldMk cId="1259971495" sldId="275"/>
            <ac:spMk id="14" creationId="{6065F50B-C987-E75A-9D82-1303D31D2BA1}"/>
          </ac:spMkLst>
        </pc:spChg>
        <pc:spChg chg="mod">
          <ac:chgData name="Vallone Anaïs" userId="d3ecdf07-6a00-4779-a6b2-4fda33bdab6a" providerId="ADAL" clId="{3ED9E69A-15ED-4960-B7FC-6C79474AE9CD}" dt="2024-08-01T11:26:27.058" v="2778" actId="1076"/>
          <ac:spMkLst>
            <pc:docMk/>
            <pc:sldMk cId="1259971495" sldId="275"/>
            <ac:spMk id="15" creationId="{C9552347-5DAC-FF9B-1B44-5F87EE83C8FD}"/>
          </ac:spMkLst>
        </pc:spChg>
        <pc:picChg chg="add del">
          <ac:chgData name="Vallone Anaïs" userId="d3ecdf07-6a00-4779-a6b2-4fda33bdab6a" providerId="ADAL" clId="{3ED9E69A-15ED-4960-B7FC-6C79474AE9CD}" dt="2024-08-01T11:23:30.014" v="2702" actId="478"/>
          <ac:picMkLst>
            <pc:docMk/>
            <pc:sldMk cId="1259971495" sldId="275"/>
            <ac:picMk id="3" creationId="{216E774D-7F37-DA5B-D7F1-EEB08C27490A}"/>
          </ac:picMkLst>
        </pc:picChg>
        <pc:picChg chg="add del mod">
          <ac:chgData name="Vallone Anaïs" userId="d3ecdf07-6a00-4779-a6b2-4fda33bdab6a" providerId="ADAL" clId="{3ED9E69A-15ED-4960-B7FC-6C79474AE9CD}" dt="2024-08-01T11:19:31.883" v="2623" actId="478"/>
          <ac:picMkLst>
            <pc:docMk/>
            <pc:sldMk cId="1259971495" sldId="275"/>
            <ac:picMk id="4" creationId="{CD181E7A-C4A8-E62B-7937-504728AB9269}"/>
          </ac:picMkLst>
        </pc:picChg>
        <pc:picChg chg="del">
          <ac:chgData name="Vallone Anaïs" userId="d3ecdf07-6a00-4779-a6b2-4fda33bdab6a" providerId="ADAL" clId="{3ED9E69A-15ED-4960-B7FC-6C79474AE9CD}" dt="2024-08-01T11:18:36.124" v="2616" actId="478"/>
          <ac:picMkLst>
            <pc:docMk/>
            <pc:sldMk cId="1259971495" sldId="275"/>
            <ac:picMk id="5" creationId="{947BB924-CFA3-48A5-7E5F-47C2A7327A05}"/>
          </ac:picMkLst>
        </pc:picChg>
        <pc:picChg chg="add del mod">
          <ac:chgData name="Vallone Anaïs" userId="d3ecdf07-6a00-4779-a6b2-4fda33bdab6a" providerId="ADAL" clId="{3ED9E69A-15ED-4960-B7FC-6C79474AE9CD}" dt="2024-08-01T11:21:12.840" v="2634" actId="478"/>
          <ac:picMkLst>
            <pc:docMk/>
            <pc:sldMk cId="1259971495" sldId="275"/>
            <ac:picMk id="12" creationId="{9B1CBF01-A452-32D0-0A92-A0D2E326CF73}"/>
          </ac:picMkLst>
        </pc:picChg>
        <pc:picChg chg="add mod">
          <ac:chgData name="Vallone Anaïs" userId="d3ecdf07-6a00-4779-a6b2-4fda33bdab6a" providerId="ADAL" clId="{3ED9E69A-15ED-4960-B7FC-6C79474AE9CD}" dt="2024-08-01T11:23:28.774" v="2697" actId="1076"/>
          <ac:picMkLst>
            <pc:docMk/>
            <pc:sldMk cId="1259971495" sldId="275"/>
            <ac:picMk id="16" creationId="{06E30F4F-15D6-3387-2B7C-905126AB4EA2}"/>
          </ac:picMkLst>
        </pc:picChg>
        <pc:picChg chg="del mod">
          <ac:chgData name="Vallone Anaïs" userId="d3ecdf07-6a00-4779-a6b2-4fda33bdab6a" providerId="ADAL" clId="{3ED9E69A-15ED-4960-B7FC-6C79474AE9CD}" dt="2024-08-01T11:21:13.240" v="2635" actId="478"/>
          <ac:picMkLst>
            <pc:docMk/>
            <pc:sldMk cId="1259971495" sldId="275"/>
            <ac:picMk id="17" creationId="{279E78A0-3179-A046-D6C9-E78A9C17AADE}"/>
          </ac:picMkLst>
        </pc:picChg>
        <pc:picChg chg="add del mod">
          <ac:chgData name="Vallone Anaïs" userId="d3ecdf07-6a00-4779-a6b2-4fda33bdab6a" providerId="ADAL" clId="{3ED9E69A-15ED-4960-B7FC-6C79474AE9CD}" dt="2024-08-01T11:23:28.934" v="2698" actId="1076"/>
          <ac:picMkLst>
            <pc:docMk/>
            <pc:sldMk cId="1259971495" sldId="275"/>
            <ac:picMk id="19" creationId="{C459E7D9-11DA-39C5-F217-028EAFF23FAE}"/>
          </ac:picMkLst>
        </pc:picChg>
        <pc:picChg chg="add mod">
          <ac:chgData name="Vallone Anaïs" userId="d3ecdf07-6a00-4779-a6b2-4fda33bdab6a" providerId="ADAL" clId="{3ED9E69A-15ED-4960-B7FC-6C79474AE9CD}" dt="2024-08-01T11:23:30.714" v="2705" actId="14100"/>
          <ac:picMkLst>
            <pc:docMk/>
            <pc:sldMk cId="1259971495" sldId="275"/>
            <ac:picMk id="20" creationId="{883EB712-34AA-C369-F1AD-145DD7F13F50}"/>
          </ac:picMkLst>
        </pc:picChg>
      </pc:sldChg>
      <pc:sldChg chg="addSp delSp modSp add mod">
        <pc:chgData name="Vallone Anaïs" userId="d3ecdf07-6a00-4779-a6b2-4fda33bdab6a" providerId="ADAL" clId="{3ED9E69A-15ED-4960-B7FC-6C79474AE9CD}" dt="2024-08-01T11:26:04.788" v="2776" actId="20577"/>
        <pc:sldMkLst>
          <pc:docMk/>
          <pc:sldMk cId="2442059968" sldId="276"/>
        </pc:sldMkLst>
        <pc:spChg chg="mod">
          <ac:chgData name="Vallone Anaïs" userId="d3ecdf07-6a00-4779-a6b2-4fda33bdab6a" providerId="ADAL" clId="{3ED9E69A-15ED-4960-B7FC-6C79474AE9CD}" dt="2024-08-01T11:26:04.788" v="2776" actId="20577"/>
          <ac:spMkLst>
            <pc:docMk/>
            <pc:sldMk cId="2442059968" sldId="276"/>
            <ac:spMk id="10" creationId="{DE5FEE0D-0CE5-F286-E497-DFC104A212D7}"/>
          </ac:spMkLst>
        </pc:spChg>
        <pc:spChg chg="mod">
          <ac:chgData name="Vallone Anaïs" userId="d3ecdf07-6a00-4779-a6b2-4fda33bdab6a" providerId="ADAL" clId="{3ED9E69A-15ED-4960-B7FC-6C79474AE9CD}" dt="2024-08-01T11:24:27.695" v="2758" actId="1076"/>
          <ac:spMkLst>
            <pc:docMk/>
            <pc:sldMk cId="2442059968" sldId="276"/>
            <ac:spMk id="11" creationId="{0E94D8D3-0033-5D06-53EB-6DF1EAF90FCB}"/>
          </ac:spMkLst>
        </pc:spChg>
        <pc:spChg chg="mod">
          <ac:chgData name="Vallone Anaïs" userId="d3ecdf07-6a00-4779-a6b2-4fda33bdab6a" providerId="ADAL" clId="{3ED9E69A-15ED-4960-B7FC-6C79474AE9CD}" dt="2024-08-01T11:23:56.014" v="2713" actId="20577"/>
          <ac:spMkLst>
            <pc:docMk/>
            <pc:sldMk cId="2442059968" sldId="276"/>
            <ac:spMk id="14" creationId="{6065F50B-C987-E75A-9D82-1303D31D2BA1}"/>
          </ac:spMkLst>
        </pc:spChg>
        <pc:spChg chg="mod">
          <ac:chgData name="Vallone Anaïs" userId="d3ecdf07-6a00-4779-a6b2-4fda33bdab6a" providerId="ADAL" clId="{3ED9E69A-15ED-4960-B7FC-6C79474AE9CD}" dt="2024-08-01T11:24:56.806" v="2760" actId="1076"/>
          <ac:spMkLst>
            <pc:docMk/>
            <pc:sldMk cId="2442059968" sldId="276"/>
            <ac:spMk id="15" creationId="{C9552347-5DAC-FF9B-1B44-5F87EE83C8FD}"/>
          </ac:spMkLst>
        </pc:spChg>
        <pc:picChg chg="add mod">
          <ac:chgData name="Vallone Anaïs" userId="d3ecdf07-6a00-4779-a6b2-4fda33bdab6a" providerId="ADAL" clId="{3ED9E69A-15ED-4960-B7FC-6C79474AE9CD}" dt="2024-08-01T11:24:04.745" v="2717" actId="14100"/>
          <ac:picMkLst>
            <pc:docMk/>
            <pc:sldMk cId="2442059968" sldId="276"/>
            <ac:picMk id="2" creationId="{7E25FB44-E5FF-2B62-6777-522E2C1DFC86}"/>
          </ac:picMkLst>
        </pc:picChg>
        <pc:picChg chg="del">
          <ac:chgData name="Vallone Anaïs" userId="d3ecdf07-6a00-4779-a6b2-4fda33bdab6a" providerId="ADAL" clId="{3ED9E69A-15ED-4960-B7FC-6C79474AE9CD}" dt="2024-08-01T11:23:57.945" v="2714" actId="478"/>
          <ac:picMkLst>
            <pc:docMk/>
            <pc:sldMk cId="2442059968" sldId="276"/>
            <ac:picMk id="3" creationId="{216E774D-7F37-DA5B-D7F1-EEB08C27490A}"/>
          </ac:picMkLst>
        </pc:picChg>
        <pc:picChg chg="del">
          <ac:chgData name="Vallone Anaïs" userId="d3ecdf07-6a00-4779-a6b2-4fda33bdab6a" providerId="ADAL" clId="{3ED9E69A-15ED-4960-B7FC-6C79474AE9CD}" dt="2024-08-01T11:25:36.447" v="2761" actId="478"/>
          <ac:picMkLst>
            <pc:docMk/>
            <pc:sldMk cId="2442059968" sldId="276"/>
            <ac:picMk id="5" creationId="{947BB924-CFA3-48A5-7E5F-47C2A7327A05}"/>
          </ac:picMkLst>
        </pc:picChg>
        <pc:picChg chg="add mod">
          <ac:chgData name="Vallone Anaïs" userId="d3ecdf07-6a00-4779-a6b2-4fda33bdab6a" providerId="ADAL" clId="{3ED9E69A-15ED-4960-B7FC-6C79474AE9CD}" dt="2024-08-01T11:25:48.928" v="2768" actId="1076"/>
          <ac:picMkLst>
            <pc:docMk/>
            <pc:sldMk cId="2442059968" sldId="276"/>
            <ac:picMk id="9" creationId="{287884AD-8EF8-F19E-9F14-124EA21D4C7E}"/>
          </ac:picMkLst>
        </pc:picChg>
      </pc:sldChg>
      <pc:sldChg chg="addSp delSp modSp add mod">
        <pc:chgData name="Vallone Anaïs" userId="d3ecdf07-6a00-4779-a6b2-4fda33bdab6a" providerId="ADAL" clId="{3ED9E69A-15ED-4960-B7FC-6C79474AE9CD}" dt="2024-08-01T11:33:56.607" v="2984" actId="1036"/>
        <pc:sldMkLst>
          <pc:docMk/>
          <pc:sldMk cId="3350073616" sldId="277"/>
        </pc:sldMkLst>
        <pc:spChg chg="mod">
          <ac:chgData name="Vallone Anaïs" userId="d3ecdf07-6a00-4779-a6b2-4fda33bdab6a" providerId="ADAL" clId="{3ED9E69A-15ED-4960-B7FC-6C79474AE9CD}" dt="2024-08-01T11:31:22.937" v="2961" actId="113"/>
          <ac:spMkLst>
            <pc:docMk/>
            <pc:sldMk cId="3350073616" sldId="277"/>
            <ac:spMk id="10" creationId="{DE5FEE0D-0CE5-F286-E497-DFC104A212D7}"/>
          </ac:spMkLst>
        </pc:spChg>
        <pc:spChg chg="mod">
          <ac:chgData name="Vallone Anaïs" userId="d3ecdf07-6a00-4779-a6b2-4fda33bdab6a" providerId="ADAL" clId="{3ED9E69A-15ED-4960-B7FC-6C79474AE9CD}" dt="2024-08-01T11:30:06.983" v="2928" actId="14100"/>
          <ac:spMkLst>
            <pc:docMk/>
            <pc:sldMk cId="3350073616" sldId="277"/>
            <ac:spMk id="11" creationId="{0E94D8D3-0033-5D06-53EB-6DF1EAF90FCB}"/>
          </ac:spMkLst>
        </pc:spChg>
        <pc:spChg chg="mod">
          <ac:chgData name="Vallone Anaïs" userId="d3ecdf07-6a00-4779-a6b2-4fda33bdab6a" providerId="ADAL" clId="{3ED9E69A-15ED-4960-B7FC-6C79474AE9CD}" dt="2024-08-01T11:28:57.072" v="2786" actId="20577"/>
          <ac:spMkLst>
            <pc:docMk/>
            <pc:sldMk cId="3350073616" sldId="277"/>
            <ac:spMk id="14" creationId="{6065F50B-C987-E75A-9D82-1303D31D2BA1}"/>
          </ac:spMkLst>
        </pc:spChg>
        <pc:spChg chg="mod ord">
          <ac:chgData name="Vallone Anaïs" userId="d3ecdf07-6a00-4779-a6b2-4fda33bdab6a" providerId="ADAL" clId="{3ED9E69A-15ED-4960-B7FC-6C79474AE9CD}" dt="2024-08-01T11:33:56.607" v="2984" actId="1036"/>
          <ac:spMkLst>
            <pc:docMk/>
            <pc:sldMk cId="3350073616" sldId="277"/>
            <ac:spMk id="15" creationId="{C9552347-5DAC-FF9B-1B44-5F87EE83C8FD}"/>
          </ac:spMkLst>
        </pc:spChg>
        <pc:picChg chg="add mod">
          <ac:chgData name="Vallone Anaïs" userId="d3ecdf07-6a00-4779-a6b2-4fda33bdab6a" providerId="ADAL" clId="{3ED9E69A-15ED-4960-B7FC-6C79474AE9CD}" dt="2024-08-01T11:28:59.672" v="2790" actId="1037"/>
          <ac:picMkLst>
            <pc:docMk/>
            <pc:sldMk cId="3350073616" sldId="277"/>
            <ac:picMk id="2" creationId="{00000000-0008-0000-0000-0000B0000000}"/>
          </ac:picMkLst>
        </pc:picChg>
        <pc:picChg chg="add del mod">
          <ac:chgData name="Vallone Anaïs" userId="d3ecdf07-6a00-4779-a6b2-4fda33bdab6a" providerId="ADAL" clId="{3ED9E69A-15ED-4960-B7FC-6C79474AE9CD}" dt="2024-08-01T11:32:48.395" v="2968" actId="478"/>
          <ac:picMkLst>
            <pc:docMk/>
            <pc:sldMk cId="3350073616" sldId="277"/>
            <ac:picMk id="4" creationId="{EC200DDA-4EF3-1DC3-7EFB-B9A2FE50A522}"/>
          </ac:picMkLst>
        </pc:picChg>
        <pc:picChg chg="del">
          <ac:chgData name="Vallone Anaïs" userId="d3ecdf07-6a00-4779-a6b2-4fda33bdab6a" providerId="ADAL" clId="{3ED9E69A-15ED-4960-B7FC-6C79474AE9CD}" dt="2024-08-01T11:33:07.726" v="2974" actId="478"/>
          <ac:picMkLst>
            <pc:docMk/>
            <pc:sldMk cId="3350073616" sldId="277"/>
            <ac:picMk id="8" creationId="{7D316632-8ADA-3B47-6B64-C589D21CCF74}"/>
          </ac:picMkLst>
        </pc:picChg>
        <pc:picChg chg="add mod">
          <ac:chgData name="Vallone Anaïs" userId="d3ecdf07-6a00-4779-a6b2-4fda33bdab6a" providerId="ADAL" clId="{3ED9E69A-15ED-4960-B7FC-6C79474AE9CD}" dt="2024-08-01T11:32:59.866" v="2972" actId="1076"/>
          <ac:picMkLst>
            <pc:docMk/>
            <pc:sldMk cId="3350073616" sldId="277"/>
            <ac:picMk id="9" creationId="{5C47322E-AC77-8D40-5B19-3C294B086259}"/>
          </ac:picMkLst>
        </pc:picChg>
        <pc:picChg chg="add mod">
          <ac:chgData name="Vallone Anaïs" userId="d3ecdf07-6a00-4779-a6b2-4fda33bdab6a" providerId="ADAL" clId="{3ED9E69A-15ED-4960-B7FC-6C79474AE9CD}" dt="2024-08-01T11:32:58.226" v="2971" actId="1076"/>
          <ac:picMkLst>
            <pc:docMk/>
            <pc:sldMk cId="3350073616" sldId="277"/>
            <ac:picMk id="13" creationId="{4879BE1F-F8EE-2DAC-40D3-B4E9DC55FB6E}"/>
          </ac:picMkLst>
        </pc:picChg>
        <pc:picChg chg="del">
          <ac:chgData name="Vallone Anaïs" userId="d3ecdf07-6a00-4779-a6b2-4fda33bdab6a" providerId="ADAL" clId="{3ED9E69A-15ED-4960-B7FC-6C79474AE9CD}" dt="2024-08-01T11:30:41.194" v="2929" actId="478"/>
          <ac:picMkLst>
            <pc:docMk/>
            <pc:sldMk cId="3350073616" sldId="277"/>
            <ac:picMk id="16" creationId="{06E30F4F-15D6-3387-2B7C-905126AB4EA2}"/>
          </ac:picMkLst>
        </pc:picChg>
        <pc:picChg chg="add mod ord">
          <ac:chgData name="Vallone Anaïs" userId="d3ecdf07-6a00-4779-a6b2-4fda33bdab6a" providerId="ADAL" clId="{3ED9E69A-15ED-4960-B7FC-6C79474AE9CD}" dt="2024-08-01T11:33:45.211" v="2978" actId="171"/>
          <ac:picMkLst>
            <pc:docMk/>
            <pc:sldMk cId="3350073616" sldId="277"/>
            <ac:picMk id="18" creationId="{3AD27D2D-926F-6BB6-6815-4F1A40F1D3B3}"/>
          </ac:picMkLst>
        </pc:picChg>
        <pc:picChg chg="del">
          <ac:chgData name="Vallone Anaïs" userId="d3ecdf07-6a00-4779-a6b2-4fda33bdab6a" providerId="ADAL" clId="{3ED9E69A-15ED-4960-B7FC-6C79474AE9CD}" dt="2024-08-01T11:30:42.504" v="2930" actId="478"/>
          <ac:picMkLst>
            <pc:docMk/>
            <pc:sldMk cId="3350073616" sldId="277"/>
            <ac:picMk id="19" creationId="{C459E7D9-11DA-39C5-F217-028EAFF23FAE}"/>
          </ac:picMkLst>
        </pc:picChg>
        <pc:picChg chg="del">
          <ac:chgData name="Vallone Anaïs" userId="d3ecdf07-6a00-4779-a6b2-4fda33bdab6a" providerId="ADAL" clId="{3ED9E69A-15ED-4960-B7FC-6C79474AE9CD}" dt="2024-08-01T11:28:51.902" v="2781" actId="478"/>
          <ac:picMkLst>
            <pc:docMk/>
            <pc:sldMk cId="3350073616" sldId="277"/>
            <ac:picMk id="20" creationId="{883EB712-34AA-C369-F1AD-145DD7F13F50}"/>
          </ac:picMkLst>
        </pc:picChg>
      </pc:sldChg>
      <pc:sldChg chg="addSp delSp modSp add mod">
        <pc:chgData name="Vallone Anaïs" userId="d3ecdf07-6a00-4779-a6b2-4fda33bdab6a" providerId="ADAL" clId="{3ED9E69A-15ED-4960-B7FC-6C79474AE9CD}" dt="2024-08-01T11:39:18.409" v="3077" actId="20577"/>
        <pc:sldMkLst>
          <pc:docMk/>
          <pc:sldMk cId="3725745549" sldId="278"/>
        </pc:sldMkLst>
        <pc:spChg chg="mod">
          <ac:chgData name="Vallone Anaïs" userId="d3ecdf07-6a00-4779-a6b2-4fda33bdab6a" providerId="ADAL" clId="{3ED9E69A-15ED-4960-B7FC-6C79474AE9CD}" dt="2024-08-01T11:37:47.188" v="3004" actId="1076"/>
          <ac:spMkLst>
            <pc:docMk/>
            <pc:sldMk cId="3725745549" sldId="278"/>
            <ac:spMk id="10" creationId="{DE5FEE0D-0CE5-F286-E497-DFC104A212D7}"/>
          </ac:spMkLst>
        </pc:spChg>
        <pc:spChg chg="mod">
          <ac:chgData name="Vallone Anaïs" userId="d3ecdf07-6a00-4779-a6b2-4fda33bdab6a" providerId="ADAL" clId="{3ED9E69A-15ED-4960-B7FC-6C79474AE9CD}" dt="2024-08-01T11:39:18.409" v="3077" actId="20577"/>
          <ac:spMkLst>
            <pc:docMk/>
            <pc:sldMk cId="3725745549" sldId="278"/>
            <ac:spMk id="11" creationId="{0E94D8D3-0033-5D06-53EB-6DF1EAF90FCB}"/>
          </ac:spMkLst>
        </pc:spChg>
        <pc:spChg chg="mod">
          <ac:chgData name="Vallone Anaïs" userId="d3ecdf07-6a00-4779-a6b2-4fda33bdab6a" providerId="ADAL" clId="{3ED9E69A-15ED-4960-B7FC-6C79474AE9CD}" dt="2024-08-01T11:38:18.423" v="3011" actId="20577"/>
          <ac:spMkLst>
            <pc:docMk/>
            <pc:sldMk cId="3725745549" sldId="278"/>
            <ac:spMk id="14" creationId="{6065F50B-C987-E75A-9D82-1303D31D2BA1}"/>
          </ac:spMkLst>
        </pc:spChg>
        <pc:picChg chg="del">
          <ac:chgData name="Vallone Anaïs" userId="d3ecdf07-6a00-4779-a6b2-4fda33bdab6a" providerId="ADAL" clId="{3ED9E69A-15ED-4960-B7FC-6C79474AE9CD}" dt="2024-08-01T11:38:20.237" v="3012" actId="478"/>
          <ac:picMkLst>
            <pc:docMk/>
            <pc:sldMk cId="3725745549" sldId="278"/>
            <ac:picMk id="2" creationId="{00000000-0008-0000-0000-0000B0000000}"/>
          </ac:picMkLst>
        </pc:picChg>
        <pc:picChg chg="add mod">
          <ac:chgData name="Vallone Anaïs" userId="d3ecdf07-6a00-4779-a6b2-4fda33bdab6a" providerId="ADAL" clId="{3ED9E69A-15ED-4960-B7FC-6C79474AE9CD}" dt="2024-08-01T11:37:53.124" v="3005" actId="1076"/>
          <ac:picMkLst>
            <pc:docMk/>
            <pc:sldMk cId="3725745549" sldId="278"/>
            <ac:picMk id="4" creationId="{8DCD8A7C-F649-BBA1-4E53-C708AC6D46B1}"/>
          </ac:picMkLst>
        </pc:picChg>
        <pc:picChg chg="add mod">
          <ac:chgData name="Vallone Anaïs" userId="d3ecdf07-6a00-4779-a6b2-4fda33bdab6a" providerId="ADAL" clId="{3ED9E69A-15ED-4960-B7FC-6C79474AE9CD}" dt="2024-08-01T11:37:58.743" v="3007" actId="1076"/>
          <ac:picMkLst>
            <pc:docMk/>
            <pc:sldMk cId="3725745549" sldId="278"/>
            <ac:picMk id="8" creationId="{C62A56AC-7926-A08B-E6A0-FE1CD6B4A72A}"/>
          </ac:picMkLst>
        </pc:picChg>
        <pc:picChg chg="del">
          <ac:chgData name="Vallone Anaïs" userId="d3ecdf07-6a00-4779-a6b2-4fda33bdab6a" providerId="ADAL" clId="{3ED9E69A-15ED-4960-B7FC-6C79474AE9CD}" dt="2024-08-01T11:35:24.117" v="2987" actId="478"/>
          <ac:picMkLst>
            <pc:docMk/>
            <pc:sldMk cId="3725745549" sldId="278"/>
            <ac:picMk id="9" creationId="{5C47322E-AC77-8D40-5B19-3C294B086259}"/>
          </ac:picMkLst>
        </pc:picChg>
        <pc:picChg chg="del">
          <ac:chgData name="Vallone Anaïs" userId="d3ecdf07-6a00-4779-a6b2-4fda33bdab6a" providerId="ADAL" clId="{3ED9E69A-15ED-4960-B7FC-6C79474AE9CD}" dt="2024-08-01T11:36:02.967" v="2988" actId="478"/>
          <ac:picMkLst>
            <pc:docMk/>
            <pc:sldMk cId="3725745549" sldId="278"/>
            <ac:picMk id="13" creationId="{4879BE1F-F8EE-2DAC-40D3-B4E9DC55FB6E}"/>
          </ac:picMkLst>
        </pc:picChg>
        <pc:picChg chg="add mod">
          <ac:chgData name="Vallone Anaïs" userId="d3ecdf07-6a00-4779-a6b2-4fda33bdab6a" providerId="ADAL" clId="{3ED9E69A-15ED-4960-B7FC-6C79474AE9CD}" dt="2024-08-01T11:38:05.389" v="3008" actId="1076"/>
          <ac:picMkLst>
            <pc:docMk/>
            <pc:sldMk cId="3725745549" sldId="278"/>
            <ac:picMk id="16" creationId="{68CCE0E0-5509-A49D-57B7-5C744095B11A}"/>
          </ac:picMkLst>
        </pc:picChg>
        <pc:picChg chg="add mod">
          <ac:chgData name="Vallone Anaïs" userId="d3ecdf07-6a00-4779-a6b2-4fda33bdab6a" providerId="ADAL" clId="{3ED9E69A-15ED-4960-B7FC-6C79474AE9CD}" dt="2024-08-01T11:38:30.790" v="3014" actId="1076"/>
          <ac:picMkLst>
            <pc:docMk/>
            <pc:sldMk cId="3725745549" sldId="278"/>
            <ac:picMk id="17" creationId="{BC4E178A-698E-3EC3-2804-01BB6A357ECF}"/>
          </ac:picMkLst>
        </pc:picChg>
      </pc:sldChg>
      <pc:sldChg chg="addSp delSp modSp add mod">
        <pc:chgData name="Vallone Anaïs" userId="d3ecdf07-6a00-4779-a6b2-4fda33bdab6a" providerId="ADAL" clId="{3ED9E69A-15ED-4960-B7FC-6C79474AE9CD}" dt="2024-08-06T09:31:53.199" v="4732" actId="1076"/>
        <pc:sldMkLst>
          <pc:docMk/>
          <pc:sldMk cId="2427320379" sldId="279"/>
        </pc:sldMkLst>
        <pc:spChg chg="mod">
          <ac:chgData name="Vallone Anaïs" userId="d3ecdf07-6a00-4779-a6b2-4fda33bdab6a" providerId="ADAL" clId="{3ED9E69A-15ED-4960-B7FC-6C79474AE9CD}" dt="2024-08-01T11:47:42.540" v="3205" actId="1037"/>
          <ac:spMkLst>
            <pc:docMk/>
            <pc:sldMk cId="2427320379" sldId="279"/>
            <ac:spMk id="11" creationId="{0E94D8D3-0033-5D06-53EB-6DF1EAF90FCB}"/>
          </ac:spMkLst>
        </pc:spChg>
        <pc:spChg chg="mod">
          <ac:chgData name="Vallone Anaïs" userId="d3ecdf07-6a00-4779-a6b2-4fda33bdab6a" providerId="ADAL" clId="{3ED9E69A-15ED-4960-B7FC-6C79474AE9CD}" dt="2024-08-01T11:39:39.069" v="3081" actId="20577"/>
          <ac:spMkLst>
            <pc:docMk/>
            <pc:sldMk cId="2427320379" sldId="279"/>
            <ac:spMk id="14" creationId="{6065F50B-C987-E75A-9D82-1303D31D2BA1}"/>
          </ac:spMkLst>
        </pc:spChg>
        <pc:picChg chg="add del mod">
          <ac:chgData name="Vallone Anaïs" userId="d3ecdf07-6a00-4779-a6b2-4fda33bdab6a" providerId="ADAL" clId="{3ED9E69A-15ED-4960-B7FC-6C79474AE9CD}" dt="2024-08-06T09:31:38.039" v="4728" actId="478"/>
          <ac:picMkLst>
            <pc:docMk/>
            <pc:sldMk cId="2427320379" sldId="279"/>
            <ac:picMk id="2" creationId="{00000000-0008-0000-0000-000049000000}"/>
          </ac:picMkLst>
        </pc:picChg>
        <pc:picChg chg="add mod">
          <ac:chgData name="Vallone Anaïs" userId="d3ecdf07-6a00-4779-a6b2-4fda33bdab6a" providerId="ADAL" clId="{3ED9E69A-15ED-4960-B7FC-6C79474AE9CD}" dt="2024-08-06T09:31:53.199" v="4732" actId="1076"/>
          <ac:picMkLst>
            <pc:docMk/>
            <pc:sldMk cId="2427320379" sldId="279"/>
            <ac:picMk id="3" creationId="{C66EC905-08E6-2225-BC6D-7A3B2F4C9F34}"/>
          </ac:picMkLst>
        </pc:picChg>
        <pc:picChg chg="del">
          <ac:chgData name="Vallone Anaïs" userId="d3ecdf07-6a00-4779-a6b2-4fda33bdab6a" providerId="ADAL" clId="{3ED9E69A-15ED-4960-B7FC-6C79474AE9CD}" dt="2024-08-01T11:41:09.292" v="3110" actId="478"/>
          <ac:picMkLst>
            <pc:docMk/>
            <pc:sldMk cId="2427320379" sldId="279"/>
            <ac:picMk id="4" creationId="{8DCD8A7C-F649-BBA1-4E53-C708AC6D46B1}"/>
          </ac:picMkLst>
        </pc:picChg>
        <pc:picChg chg="add del mod">
          <ac:chgData name="Vallone Anaïs" userId="d3ecdf07-6a00-4779-a6b2-4fda33bdab6a" providerId="ADAL" clId="{3ED9E69A-15ED-4960-B7FC-6C79474AE9CD}" dt="2024-08-01T11:42:05.916" v="3120" actId="478"/>
          <ac:picMkLst>
            <pc:docMk/>
            <pc:sldMk cId="2427320379" sldId="279"/>
            <ac:picMk id="5" creationId="{0DD01F34-E27A-7D96-7635-B44468CD62D5}"/>
          </ac:picMkLst>
        </pc:picChg>
        <pc:picChg chg="del mod">
          <ac:chgData name="Vallone Anaïs" userId="d3ecdf07-6a00-4779-a6b2-4fda33bdab6a" providerId="ADAL" clId="{3ED9E69A-15ED-4960-B7FC-6C79474AE9CD}" dt="2024-08-01T11:42:57.168" v="3133" actId="478"/>
          <ac:picMkLst>
            <pc:docMk/>
            <pc:sldMk cId="2427320379" sldId="279"/>
            <ac:picMk id="8" creationId="{C62A56AC-7926-A08B-E6A0-FE1CD6B4A72A}"/>
          </ac:picMkLst>
        </pc:picChg>
        <pc:picChg chg="add del mod">
          <ac:chgData name="Vallone Anaïs" userId="d3ecdf07-6a00-4779-a6b2-4fda33bdab6a" providerId="ADAL" clId="{3ED9E69A-15ED-4960-B7FC-6C79474AE9CD}" dt="2024-08-01T11:43:11.184" v="3135" actId="21"/>
          <ac:picMkLst>
            <pc:docMk/>
            <pc:sldMk cId="2427320379" sldId="279"/>
            <ac:picMk id="12" creationId="{08D4279D-7FD2-FA12-F274-B1E901177A20}"/>
          </ac:picMkLst>
        </pc:picChg>
        <pc:picChg chg="add mod">
          <ac:chgData name="Vallone Anaïs" userId="d3ecdf07-6a00-4779-a6b2-4fda33bdab6a" providerId="ADAL" clId="{3ED9E69A-15ED-4960-B7FC-6C79474AE9CD}" dt="2024-08-01T11:42:57.308" v="3134"/>
          <ac:picMkLst>
            <pc:docMk/>
            <pc:sldMk cId="2427320379" sldId="279"/>
            <ac:picMk id="13" creationId="{2921B0C5-8101-BC85-B581-879E553C9A45}"/>
          </ac:picMkLst>
        </pc:picChg>
        <pc:picChg chg="del">
          <ac:chgData name="Vallone Anaïs" userId="d3ecdf07-6a00-4779-a6b2-4fda33bdab6a" providerId="ADAL" clId="{3ED9E69A-15ED-4960-B7FC-6C79474AE9CD}" dt="2024-08-01T11:39:41.697" v="3082" actId="478"/>
          <ac:picMkLst>
            <pc:docMk/>
            <pc:sldMk cId="2427320379" sldId="279"/>
            <ac:picMk id="17" creationId="{BC4E178A-698E-3EC3-2804-01BB6A357ECF}"/>
          </ac:picMkLst>
        </pc:picChg>
        <pc:picChg chg="add del mod">
          <ac:chgData name="Vallone Anaïs" userId="d3ecdf07-6a00-4779-a6b2-4fda33bdab6a" providerId="ADAL" clId="{3ED9E69A-15ED-4960-B7FC-6C79474AE9CD}" dt="2024-08-01T11:43:24.170" v="3139" actId="21"/>
          <ac:picMkLst>
            <pc:docMk/>
            <pc:sldMk cId="2427320379" sldId="279"/>
            <ac:picMk id="19" creationId="{08D4279D-7FD2-FA12-F274-B1E901177A20}"/>
          </ac:picMkLst>
        </pc:picChg>
        <pc:picChg chg="add del mod">
          <ac:chgData name="Vallone Anaïs" userId="d3ecdf07-6a00-4779-a6b2-4fda33bdab6a" providerId="ADAL" clId="{3ED9E69A-15ED-4960-B7FC-6C79474AE9CD}" dt="2024-08-01T11:43:34.727" v="3143" actId="478"/>
          <ac:picMkLst>
            <pc:docMk/>
            <pc:sldMk cId="2427320379" sldId="279"/>
            <ac:picMk id="20" creationId="{A5CE9877-237B-C323-EA4B-7CFA6D2556B0}"/>
          </ac:picMkLst>
        </pc:picChg>
        <pc:picChg chg="add mod">
          <ac:chgData name="Vallone Anaïs" userId="d3ecdf07-6a00-4779-a6b2-4fda33bdab6a" providerId="ADAL" clId="{3ED9E69A-15ED-4960-B7FC-6C79474AE9CD}" dt="2024-08-01T11:43:37.468" v="3144" actId="1076"/>
          <ac:picMkLst>
            <pc:docMk/>
            <pc:sldMk cId="2427320379" sldId="279"/>
            <ac:picMk id="21" creationId="{A3242B1A-FE58-CD21-5164-29E14EEBEF1C}"/>
          </ac:picMkLst>
        </pc:picChg>
      </pc:sldChg>
      <pc:sldChg chg="addSp delSp modSp add mod">
        <pc:chgData name="Vallone Anaïs" userId="d3ecdf07-6a00-4779-a6b2-4fda33bdab6a" providerId="ADAL" clId="{3ED9E69A-15ED-4960-B7FC-6C79474AE9CD}" dt="2024-08-06T09:32:13.661" v="4737" actId="14100"/>
        <pc:sldMkLst>
          <pc:docMk/>
          <pc:sldMk cId="3617367458" sldId="280"/>
        </pc:sldMkLst>
        <pc:spChg chg="mod">
          <ac:chgData name="Vallone Anaïs" userId="d3ecdf07-6a00-4779-a6b2-4fda33bdab6a" providerId="ADAL" clId="{3ED9E69A-15ED-4960-B7FC-6C79474AE9CD}" dt="2024-08-06T09:32:10.467" v="4736" actId="1076"/>
          <ac:spMkLst>
            <pc:docMk/>
            <pc:sldMk cId="3617367458" sldId="280"/>
            <ac:spMk id="11" creationId="{0E94D8D3-0033-5D06-53EB-6DF1EAF90FCB}"/>
          </ac:spMkLst>
        </pc:spChg>
        <pc:spChg chg="mod">
          <ac:chgData name="Vallone Anaïs" userId="d3ecdf07-6a00-4779-a6b2-4fda33bdab6a" providerId="ADAL" clId="{3ED9E69A-15ED-4960-B7FC-6C79474AE9CD}" dt="2024-08-01T11:44:44.814" v="3156" actId="20577"/>
          <ac:spMkLst>
            <pc:docMk/>
            <pc:sldMk cId="3617367458" sldId="280"/>
            <ac:spMk id="14" creationId="{6065F50B-C987-E75A-9D82-1303D31D2BA1}"/>
          </ac:spMkLst>
        </pc:spChg>
        <pc:picChg chg="del">
          <ac:chgData name="Vallone Anaïs" userId="d3ecdf07-6a00-4779-a6b2-4fda33bdab6a" providerId="ADAL" clId="{3ED9E69A-15ED-4960-B7FC-6C79474AE9CD}" dt="2024-08-01T11:45:28.264" v="3166" actId="478"/>
          <ac:picMkLst>
            <pc:docMk/>
            <pc:sldMk cId="3617367458" sldId="280"/>
            <ac:picMk id="2" creationId="{00000000-0008-0000-0000-000049000000}"/>
          </ac:picMkLst>
        </pc:picChg>
        <pc:picChg chg="add mod">
          <ac:chgData name="Vallone Anaïs" userId="d3ecdf07-6a00-4779-a6b2-4fda33bdab6a" providerId="ADAL" clId="{3ED9E69A-15ED-4960-B7FC-6C79474AE9CD}" dt="2024-08-06T09:32:13.661" v="4737" actId="14100"/>
          <ac:picMkLst>
            <pc:docMk/>
            <pc:sldMk cId="3617367458" sldId="280"/>
            <ac:picMk id="2" creationId="{4EF6C8C6-5DB0-20EA-B044-09D16741EFED}"/>
          </ac:picMkLst>
        </pc:picChg>
        <pc:picChg chg="add mod">
          <ac:chgData name="Vallone Anaïs" userId="d3ecdf07-6a00-4779-a6b2-4fda33bdab6a" providerId="ADAL" clId="{3ED9E69A-15ED-4960-B7FC-6C79474AE9CD}" dt="2024-08-01T11:44:32.721" v="3155" actId="1076"/>
          <ac:picMkLst>
            <pc:docMk/>
            <pc:sldMk cId="3617367458" sldId="280"/>
            <ac:picMk id="4" creationId="{21A1793C-C3EE-E786-5947-610E6CA8C270}"/>
          </ac:picMkLst>
        </pc:picChg>
        <pc:picChg chg="add del mod">
          <ac:chgData name="Vallone Anaïs" userId="d3ecdf07-6a00-4779-a6b2-4fda33bdab6a" providerId="ADAL" clId="{3ED9E69A-15ED-4960-B7FC-6C79474AE9CD}" dt="2024-08-06T09:31:58.549" v="4733" actId="478"/>
          <ac:picMkLst>
            <pc:docMk/>
            <pc:sldMk cId="3617367458" sldId="280"/>
            <ac:picMk id="5" creationId="{79E1AB53-1016-4EAA-AB32-E9A3F67D32AF}"/>
          </ac:picMkLst>
        </pc:picChg>
        <pc:picChg chg="del">
          <ac:chgData name="Vallone Anaïs" userId="d3ecdf07-6a00-4779-a6b2-4fda33bdab6a" providerId="ADAL" clId="{3ED9E69A-15ED-4960-B7FC-6C79474AE9CD}" dt="2024-08-01T11:44:08.596" v="3146" actId="478"/>
          <ac:picMkLst>
            <pc:docMk/>
            <pc:sldMk cId="3617367458" sldId="280"/>
            <ac:picMk id="21" creationId="{A3242B1A-FE58-CD21-5164-29E14EEBEF1C}"/>
          </ac:picMkLst>
        </pc:picChg>
      </pc:sldChg>
      <pc:sldChg chg="addSp delSp modSp add mod">
        <pc:chgData name="Vallone Anaïs" userId="d3ecdf07-6a00-4779-a6b2-4fda33bdab6a" providerId="ADAL" clId="{3ED9E69A-15ED-4960-B7FC-6C79474AE9CD}" dt="2024-08-06T09:32:52.903" v="4750" actId="13926"/>
        <pc:sldMkLst>
          <pc:docMk/>
          <pc:sldMk cId="3026960664" sldId="281"/>
        </pc:sldMkLst>
        <pc:spChg chg="mod">
          <ac:chgData name="Vallone Anaïs" userId="d3ecdf07-6a00-4779-a6b2-4fda33bdab6a" providerId="ADAL" clId="{3ED9E69A-15ED-4960-B7FC-6C79474AE9CD}" dt="2024-08-06T09:32:52.903" v="4750" actId="13926"/>
          <ac:spMkLst>
            <pc:docMk/>
            <pc:sldMk cId="3026960664" sldId="281"/>
            <ac:spMk id="11" creationId="{0E94D8D3-0033-5D06-53EB-6DF1EAF90FCB}"/>
          </ac:spMkLst>
        </pc:spChg>
        <pc:spChg chg="mod">
          <ac:chgData name="Vallone Anaïs" userId="d3ecdf07-6a00-4779-a6b2-4fda33bdab6a" providerId="ADAL" clId="{3ED9E69A-15ED-4960-B7FC-6C79474AE9CD}" dt="2024-08-01T11:46:35.093" v="3182" actId="20577"/>
          <ac:spMkLst>
            <pc:docMk/>
            <pc:sldMk cId="3026960664" sldId="281"/>
            <ac:spMk id="14" creationId="{6065F50B-C987-E75A-9D82-1303D31D2BA1}"/>
          </ac:spMkLst>
        </pc:spChg>
        <pc:picChg chg="add mod">
          <ac:chgData name="Vallone Anaïs" userId="d3ecdf07-6a00-4779-a6b2-4fda33bdab6a" providerId="ADAL" clId="{3ED9E69A-15ED-4960-B7FC-6C79474AE9CD}" dt="2024-08-06T09:32:34.671" v="4741" actId="14100"/>
          <ac:picMkLst>
            <pc:docMk/>
            <pc:sldMk cId="3026960664" sldId="281"/>
            <ac:picMk id="2" creationId="{FAB7716C-CB1A-C1A7-59AD-8DE203E5FF54}"/>
          </ac:picMkLst>
        </pc:picChg>
        <pc:picChg chg="add mod">
          <ac:chgData name="Vallone Anaïs" userId="d3ecdf07-6a00-4779-a6b2-4fda33bdab6a" providerId="ADAL" clId="{3ED9E69A-15ED-4960-B7FC-6C79474AE9CD}" dt="2024-08-01T11:46:29.073" v="3179" actId="1076"/>
          <ac:picMkLst>
            <pc:docMk/>
            <pc:sldMk cId="3026960664" sldId="281"/>
            <ac:picMk id="3" creationId="{80A883E0-C23F-782D-E3E3-B3051EDE0538}"/>
          </ac:picMkLst>
        </pc:picChg>
        <pc:picChg chg="del">
          <ac:chgData name="Vallone Anaïs" userId="d3ecdf07-6a00-4779-a6b2-4fda33bdab6a" providerId="ADAL" clId="{3ED9E69A-15ED-4960-B7FC-6C79474AE9CD}" dt="2024-08-01T11:46:08.852" v="3171" actId="478"/>
          <ac:picMkLst>
            <pc:docMk/>
            <pc:sldMk cId="3026960664" sldId="281"/>
            <ac:picMk id="4" creationId="{21A1793C-C3EE-E786-5947-610E6CA8C270}"/>
          </ac:picMkLst>
        </pc:picChg>
        <pc:picChg chg="del">
          <ac:chgData name="Vallone Anaïs" userId="d3ecdf07-6a00-4779-a6b2-4fda33bdab6a" providerId="ADAL" clId="{3ED9E69A-15ED-4960-B7FC-6C79474AE9CD}" dt="2024-08-01T11:47:19.856" v="3193" actId="478"/>
          <ac:picMkLst>
            <pc:docMk/>
            <pc:sldMk cId="3026960664" sldId="281"/>
            <ac:picMk id="5" creationId="{79E1AB53-1016-4EAA-AB32-E9A3F67D32AF}"/>
          </ac:picMkLst>
        </pc:picChg>
        <pc:picChg chg="add del mod">
          <ac:chgData name="Vallone Anaïs" userId="d3ecdf07-6a00-4779-a6b2-4fda33bdab6a" providerId="ADAL" clId="{3ED9E69A-15ED-4960-B7FC-6C79474AE9CD}" dt="2024-08-06T09:32:28.190" v="4738" actId="478"/>
          <ac:picMkLst>
            <pc:docMk/>
            <pc:sldMk cId="3026960664" sldId="281"/>
            <ac:picMk id="8" creationId="{00000000-0008-0000-0000-000048000000}"/>
          </ac:picMkLst>
        </pc:picChg>
      </pc:sldChg>
      <pc:sldChg chg="addSp delSp modSp add mod">
        <pc:chgData name="Vallone Anaïs" userId="d3ecdf07-6a00-4779-a6b2-4fda33bdab6a" providerId="ADAL" clId="{3ED9E69A-15ED-4960-B7FC-6C79474AE9CD}" dt="2024-08-06T09:33:48.752" v="4783" actId="13926"/>
        <pc:sldMkLst>
          <pc:docMk/>
          <pc:sldMk cId="2492183771" sldId="282"/>
        </pc:sldMkLst>
        <pc:spChg chg="mod">
          <ac:chgData name="Vallone Anaïs" userId="d3ecdf07-6a00-4779-a6b2-4fda33bdab6a" providerId="ADAL" clId="{3ED9E69A-15ED-4960-B7FC-6C79474AE9CD}" dt="2024-08-06T09:33:48.752" v="4783" actId="13926"/>
          <ac:spMkLst>
            <pc:docMk/>
            <pc:sldMk cId="2492183771" sldId="282"/>
            <ac:spMk id="11" creationId="{0E94D8D3-0033-5D06-53EB-6DF1EAF90FCB}"/>
          </ac:spMkLst>
        </pc:spChg>
        <pc:spChg chg="mod">
          <ac:chgData name="Vallone Anaïs" userId="d3ecdf07-6a00-4779-a6b2-4fda33bdab6a" providerId="ADAL" clId="{3ED9E69A-15ED-4960-B7FC-6C79474AE9CD}" dt="2024-08-01T11:48:03.118" v="3224" actId="20577"/>
          <ac:spMkLst>
            <pc:docMk/>
            <pc:sldMk cId="2492183771" sldId="282"/>
            <ac:spMk id="14" creationId="{6065F50B-C987-E75A-9D82-1303D31D2BA1}"/>
          </ac:spMkLst>
        </pc:spChg>
        <pc:picChg chg="add mod">
          <ac:chgData name="Vallone Anaïs" userId="d3ecdf07-6a00-4779-a6b2-4fda33bdab6a" providerId="ADAL" clId="{3ED9E69A-15ED-4960-B7FC-6C79474AE9CD}" dt="2024-08-06T09:33:09.304" v="4754" actId="14100"/>
          <ac:picMkLst>
            <pc:docMk/>
            <pc:sldMk cId="2492183771" sldId="282"/>
            <ac:picMk id="2" creationId="{00000000-0008-0000-0000-0000C6000000}"/>
          </ac:picMkLst>
        </pc:picChg>
        <pc:picChg chg="del">
          <ac:chgData name="Vallone Anaïs" userId="d3ecdf07-6a00-4779-a6b2-4fda33bdab6a" providerId="ADAL" clId="{3ED9E69A-15ED-4960-B7FC-6C79474AE9CD}" dt="2024-08-01T11:47:11.655" v="3191" actId="478"/>
          <ac:picMkLst>
            <pc:docMk/>
            <pc:sldMk cId="2492183771" sldId="282"/>
            <ac:picMk id="3" creationId="{80A883E0-C23F-782D-E3E3-B3051EDE0538}"/>
          </ac:picMkLst>
        </pc:picChg>
        <pc:picChg chg="add mod">
          <ac:chgData name="Vallone Anaïs" userId="d3ecdf07-6a00-4779-a6b2-4fda33bdab6a" providerId="ADAL" clId="{3ED9E69A-15ED-4960-B7FC-6C79474AE9CD}" dt="2024-08-01T11:50:44.747" v="3278" actId="1076"/>
          <ac:picMkLst>
            <pc:docMk/>
            <pc:sldMk cId="2492183771" sldId="282"/>
            <ac:picMk id="4" creationId="{F995B24C-EA33-C87C-2886-2405CA501946}"/>
          </ac:picMkLst>
        </pc:picChg>
        <pc:picChg chg="del">
          <ac:chgData name="Vallone Anaïs" userId="d3ecdf07-6a00-4779-a6b2-4fda33bdab6a" providerId="ADAL" clId="{3ED9E69A-15ED-4960-B7FC-6C79474AE9CD}" dt="2024-08-06T09:32:59.370" v="4751" actId="478"/>
          <ac:picMkLst>
            <pc:docMk/>
            <pc:sldMk cId="2492183771" sldId="282"/>
            <ac:picMk id="5" creationId="{79E1AB53-1016-4EAA-AB32-E9A3F67D32AF}"/>
          </ac:picMkLst>
        </pc:picChg>
      </pc:sldChg>
      <pc:sldChg chg="addSp delSp modSp add mod">
        <pc:chgData name="Vallone Anaïs" userId="d3ecdf07-6a00-4779-a6b2-4fda33bdab6a" providerId="ADAL" clId="{3ED9E69A-15ED-4960-B7FC-6C79474AE9CD}" dt="2024-08-06T09:34:05.803" v="4800" actId="13926"/>
        <pc:sldMkLst>
          <pc:docMk/>
          <pc:sldMk cId="2105185250" sldId="283"/>
        </pc:sldMkLst>
        <pc:spChg chg="add mod">
          <ac:chgData name="Vallone Anaïs" userId="d3ecdf07-6a00-4779-a6b2-4fda33bdab6a" providerId="ADAL" clId="{3ED9E69A-15ED-4960-B7FC-6C79474AE9CD}" dt="2024-08-06T09:34:05.803" v="4800" actId="13926"/>
          <ac:spMkLst>
            <pc:docMk/>
            <pc:sldMk cId="2105185250" sldId="283"/>
            <ac:spMk id="9" creationId="{4C36E9B9-C40F-BAE9-6C73-0BE7E7EE9025}"/>
          </ac:spMkLst>
        </pc:spChg>
        <pc:spChg chg="del mod">
          <ac:chgData name="Vallone Anaïs" userId="d3ecdf07-6a00-4779-a6b2-4fda33bdab6a" providerId="ADAL" clId="{3ED9E69A-15ED-4960-B7FC-6C79474AE9CD}" dt="2024-08-01T11:50:12.635" v="3270" actId="478"/>
          <ac:spMkLst>
            <pc:docMk/>
            <pc:sldMk cId="2105185250" sldId="283"/>
            <ac:spMk id="11" creationId="{0E94D8D3-0033-5D06-53EB-6DF1EAF90FCB}"/>
          </ac:spMkLst>
        </pc:spChg>
        <pc:spChg chg="mod">
          <ac:chgData name="Vallone Anaïs" userId="d3ecdf07-6a00-4779-a6b2-4fda33bdab6a" providerId="ADAL" clId="{3ED9E69A-15ED-4960-B7FC-6C79474AE9CD}" dt="2024-08-01T11:49:10.841" v="3247" actId="20577"/>
          <ac:spMkLst>
            <pc:docMk/>
            <pc:sldMk cId="2105185250" sldId="283"/>
            <ac:spMk id="14" creationId="{6065F50B-C987-E75A-9D82-1303D31D2BA1}"/>
          </ac:spMkLst>
        </pc:spChg>
        <pc:picChg chg="add mod">
          <ac:chgData name="Vallone Anaïs" userId="d3ecdf07-6a00-4779-a6b2-4fda33bdab6a" providerId="ADAL" clId="{3ED9E69A-15ED-4960-B7FC-6C79474AE9CD}" dt="2024-08-01T11:49:28.441" v="3254" actId="1076"/>
          <ac:picMkLst>
            <pc:docMk/>
            <pc:sldMk cId="2105185250" sldId="283"/>
            <ac:picMk id="2" creationId="{00000000-0008-0000-0000-00005B010000}"/>
          </ac:picMkLst>
        </pc:picChg>
        <pc:picChg chg="del">
          <ac:chgData name="Vallone Anaïs" userId="d3ecdf07-6a00-4779-a6b2-4fda33bdab6a" providerId="ADAL" clId="{3ED9E69A-15ED-4960-B7FC-6C79474AE9CD}" dt="2024-08-01T11:50:12.635" v="3270" actId="478"/>
          <ac:picMkLst>
            <pc:docMk/>
            <pc:sldMk cId="2105185250" sldId="283"/>
            <ac:picMk id="4" creationId="{F995B24C-EA33-C87C-2886-2405CA501946}"/>
          </ac:picMkLst>
        </pc:picChg>
        <pc:picChg chg="del">
          <ac:chgData name="Vallone Anaïs" userId="d3ecdf07-6a00-4779-a6b2-4fda33bdab6a" providerId="ADAL" clId="{3ED9E69A-15ED-4960-B7FC-6C79474AE9CD}" dt="2024-08-01T11:49:14.233" v="3248" actId="478"/>
          <ac:picMkLst>
            <pc:docMk/>
            <pc:sldMk cId="2105185250" sldId="283"/>
            <ac:picMk id="5" creationId="{79E1AB53-1016-4EAA-AB32-E9A3F67D32AF}"/>
          </ac:picMkLst>
        </pc:picChg>
        <pc:picChg chg="add mod">
          <ac:chgData name="Vallone Anaïs" userId="d3ecdf07-6a00-4779-a6b2-4fda33bdab6a" providerId="ADAL" clId="{3ED9E69A-15ED-4960-B7FC-6C79474AE9CD}" dt="2024-08-01T11:50:29.736" v="3277" actId="1076"/>
          <ac:picMkLst>
            <pc:docMk/>
            <pc:sldMk cId="2105185250" sldId="283"/>
            <ac:picMk id="8" creationId="{95A2BD49-AA29-9F0A-31EE-01ABF0387F74}"/>
          </ac:picMkLst>
        </pc:picChg>
      </pc:sldChg>
      <pc:sldChg chg="addSp delSp modSp add mod">
        <pc:chgData name="Vallone Anaïs" userId="d3ecdf07-6a00-4779-a6b2-4fda33bdab6a" providerId="ADAL" clId="{3ED9E69A-15ED-4960-B7FC-6C79474AE9CD}" dt="2024-08-06T09:34:18.965" v="4810" actId="13926"/>
        <pc:sldMkLst>
          <pc:docMk/>
          <pc:sldMk cId="1342892014" sldId="284"/>
        </pc:sldMkLst>
        <pc:spChg chg="mod">
          <ac:chgData name="Vallone Anaïs" userId="d3ecdf07-6a00-4779-a6b2-4fda33bdab6a" providerId="ADAL" clId="{3ED9E69A-15ED-4960-B7FC-6C79474AE9CD}" dt="2024-08-06T09:34:18.965" v="4810" actId="13926"/>
          <ac:spMkLst>
            <pc:docMk/>
            <pc:sldMk cId="1342892014" sldId="284"/>
            <ac:spMk id="9" creationId="{4C36E9B9-C40F-BAE9-6C73-0BE7E7EE9025}"/>
          </ac:spMkLst>
        </pc:spChg>
        <pc:spChg chg="mod">
          <ac:chgData name="Vallone Anaïs" userId="d3ecdf07-6a00-4779-a6b2-4fda33bdab6a" providerId="ADAL" clId="{3ED9E69A-15ED-4960-B7FC-6C79474AE9CD}" dt="2024-08-01T11:51:30.959" v="3296" actId="20577"/>
          <ac:spMkLst>
            <pc:docMk/>
            <pc:sldMk cId="1342892014" sldId="284"/>
            <ac:spMk id="14" creationId="{6065F50B-C987-E75A-9D82-1303D31D2BA1}"/>
          </ac:spMkLst>
        </pc:spChg>
        <pc:picChg chg="del">
          <ac:chgData name="Vallone Anaïs" userId="d3ecdf07-6a00-4779-a6b2-4fda33bdab6a" providerId="ADAL" clId="{3ED9E69A-15ED-4960-B7FC-6C79474AE9CD}" dt="2024-08-01T11:51:55.710" v="3303" actId="478"/>
          <ac:picMkLst>
            <pc:docMk/>
            <pc:sldMk cId="1342892014" sldId="284"/>
            <ac:picMk id="2" creationId="{00000000-0008-0000-0000-00005B010000}"/>
          </ac:picMkLst>
        </pc:picChg>
        <pc:picChg chg="add mod">
          <ac:chgData name="Vallone Anaïs" userId="d3ecdf07-6a00-4779-a6b2-4fda33bdab6a" providerId="ADAL" clId="{3ED9E69A-15ED-4960-B7FC-6C79474AE9CD}" dt="2024-08-01T11:54:17.195" v="3357" actId="14100"/>
          <ac:picMkLst>
            <pc:docMk/>
            <pc:sldMk cId="1342892014" sldId="284"/>
            <ac:picMk id="4" creationId="{E62D348B-F074-5B71-2386-01F2DDDCF887}"/>
          </ac:picMkLst>
        </pc:picChg>
        <pc:picChg chg="add mod">
          <ac:chgData name="Vallone Anaïs" userId="d3ecdf07-6a00-4779-a6b2-4fda33bdab6a" providerId="ADAL" clId="{3ED9E69A-15ED-4960-B7FC-6C79474AE9CD}" dt="2024-08-01T11:52:08.481" v="3307" actId="1076"/>
          <ac:picMkLst>
            <pc:docMk/>
            <pc:sldMk cId="1342892014" sldId="284"/>
            <ac:picMk id="5" creationId="{D4A4DD13-C934-B9C0-43D7-184D1AF30494}"/>
          </ac:picMkLst>
        </pc:picChg>
        <pc:picChg chg="del">
          <ac:chgData name="Vallone Anaïs" userId="d3ecdf07-6a00-4779-a6b2-4fda33bdab6a" providerId="ADAL" clId="{3ED9E69A-15ED-4960-B7FC-6C79474AE9CD}" dt="2024-08-01T11:51:43.040" v="3297" actId="478"/>
          <ac:picMkLst>
            <pc:docMk/>
            <pc:sldMk cId="1342892014" sldId="284"/>
            <ac:picMk id="8" creationId="{95A2BD49-AA29-9F0A-31EE-01ABF0387F74}"/>
          </ac:picMkLst>
        </pc:picChg>
      </pc:sldChg>
      <pc:sldChg chg="addSp delSp modSp add mod">
        <pc:chgData name="Vallone Anaïs" userId="d3ecdf07-6a00-4779-a6b2-4fda33bdab6a" providerId="ADAL" clId="{3ED9E69A-15ED-4960-B7FC-6C79474AE9CD}" dt="2024-08-06T09:34:36.168" v="4831" actId="13926"/>
        <pc:sldMkLst>
          <pc:docMk/>
          <pc:sldMk cId="1659090551" sldId="285"/>
        </pc:sldMkLst>
        <pc:spChg chg="mod">
          <ac:chgData name="Vallone Anaïs" userId="d3ecdf07-6a00-4779-a6b2-4fda33bdab6a" providerId="ADAL" clId="{3ED9E69A-15ED-4960-B7FC-6C79474AE9CD}" dt="2024-08-06T09:34:36.168" v="4831" actId="13926"/>
          <ac:spMkLst>
            <pc:docMk/>
            <pc:sldMk cId="1659090551" sldId="285"/>
            <ac:spMk id="9" creationId="{4C36E9B9-C40F-BAE9-6C73-0BE7E7EE9025}"/>
          </ac:spMkLst>
        </pc:spChg>
        <pc:spChg chg="mod">
          <ac:chgData name="Vallone Anaïs" userId="d3ecdf07-6a00-4779-a6b2-4fda33bdab6a" providerId="ADAL" clId="{3ED9E69A-15ED-4960-B7FC-6C79474AE9CD}" dt="2024-08-01T11:52:52.542" v="3317" actId="20577"/>
          <ac:spMkLst>
            <pc:docMk/>
            <pc:sldMk cId="1659090551" sldId="285"/>
            <ac:spMk id="14" creationId="{6065F50B-C987-E75A-9D82-1303D31D2BA1}"/>
          </ac:spMkLst>
        </pc:spChg>
        <pc:picChg chg="add mod">
          <ac:chgData name="Vallone Anaïs" userId="d3ecdf07-6a00-4779-a6b2-4fda33bdab6a" providerId="ADAL" clId="{3ED9E69A-15ED-4960-B7FC-6C79474AE9CD}" dt="2024-08-01T11:53:22.893" v="3321" actId="14100"/>
          <ac:picMkLst>
            <pc:docMk/>
            <pc:sldMk cId="1659090551" sldId="285"/>
            <ac:picMk id="2" creationId="{00000000-0008-0000-0000-000064000000}"/>
          </ac:picMkLst>
        </pc:picChg>
        <pc:picChg chg="del">
          <ac:chgData name="Vallone Anaïs" userId="d3ecdf07-6a00-4779-a6b2-4fda33bdab6a" providerId="ADAL" clId="{3ED9E69A-15ED-4960-B7FC-6C79474AE9CD}" dt="2024-08-01T11:53:54.114" v="3350" actId="478"/>
          <ac:picMkLst>
            <pc:docMk/>
            <pc:sldMk cId="1659090551" sldId="285"/>
            <ac:picMk id="4" creationId="{E62D348B-F074-5B71-2386-01F2DDDCF887}"/>
          </ac:picMkLst>
        </pc:picChg>
        <pc:picChg chg="del">
          <ac:chgData name="Vallone Anaïs" userId="d3ecdf07-6a00-4779-a6b2-4fda33bdab6a" providerId="ADAL" clId="{3ED9E69A-15ED-4960-B7FC-6C79474AE9CD}" dt="2024-08-01T11:53:17.133" v="3318" actId="478"/>
          <ac:picMkLst>
            <pc:docMk/>
            <pc:sldMk cId="1659090551" sldId="285"/>
            <ac:picMk id="5" creationId="{D4A4DD13-C934-B9C0-43D7-184D1AF30494}"/>
          </ac:picMkLst>
        </pc:picChg>
        <pc:picChg chg="add mod">
          <ac:chgData name="Vallone Anaïs" userId="d3ecdf07-6a00-4779-a6b2-4fda33bdab6a" providerId="ADAL" clId="{3ED9E69A-15ED-4960-B7FC-6C79474AE9CD}" dt="2024-08-01T11:54:23.986" v="3359" actId="1076"/>
          <ac:picMkLst>
            <pc:docMk/>
            <pc:sldMk cId="1659090551" sldId="285"/>
            <ac:picMk id="8" creationId="{96CA1DAC-E9BC-B719-52C6-A42D94D86479}"/>
          </ac:picMkLst>
        </pc:picChg>
      </pc:sldChg>
      <pc:sldChg chg="addSp delSp modSp add mod">
        <pc:chgData name="Vallone Anaïs" userId="d3ecdf07-6a00-4779-a6b2-4fda33bdab6a" providerId="ADAL" clId="{3ED9E69A-15ED-4960-B7FC-6C79474AE9CD}" dt="2024-08-06T09:34:50.932" v="4848" actId="13926"/>
        <pc:sldMkLst>
          <pc:docMk/>
          <pc:sldMk cId="16019515" sldId="286"/>
        </pc:sldMkLst>
        <pc:spChg chg="mod">
          <ac:chgData name="Vallone Anaïs" userId="d3ecdf07-6a00-4779-a6b2-4fda33bdab6a" providerId="ADAL" clId="{3ED9E69A-15ED-4960-B7FC-6C79474AE9CD}" dt="2024-08-06T09:34:50.932" v="4848" actId="13926"/>
          <ac:spMkLst>
            <pc:docMk/>
            <pc:sldMk cId="16019515" sldId="286"/>
            <ac:spMk id="9" creationId="{4C36E9B9-C40F-BAE9-6C73-0BE7E7EE9025}"/>
          </ac:spMkLst>
        </pc:spChg>
        <pc:spChg chg="mod">
          <ac:chgData name="Vallone Anaïs" userId="d3ecdf07-6a00-4779-a6b2-4fda33bdab6a" providerId="ADAL" clId="{3ED9E69A-15ED-4960-B7FC-6C79474AE9CD}" dt="2024-08-01T11:55:11.401" v="3368" actId="20577"/>
          <ac:spMkLst>
            <pc:docMk/>
            <pc:sldMk cId="16019515" sldId="286"/>
            <ac:spMk id="14" creationId="{6065F50B-C987-E75A-9D82-1303D31D2BA1}"/>
          </ac:spMkLst>
        </pc:spChg>
        <pc:picChg chg="del">
          <ac:chgData name="Vallone Anaïs" userId="d3ecdf07-6a00-4779-a6b2-4fda33bdab6a" providerId="ADAL" clId="{3ED9E69A-15ED-4960-B7FC-6C79474AE9CD}" dt="2024-08-01T11:55:29.768" v="3383" actId="478"/>
          <ac:picMkLst>
            <pc:docMk/>
            <pc:sldMk cId="16019515" sldId="286"/>
            <ac:picMk id="2" creationId="{00000000-0008-0000-0000-000064000000}"/>
          </ac:picMkLst>
        </pc:picChg>
        <pc:picChg chg="add mod">
          <ac:chgData name="Vallone Anaïs" userId="d3ecdf07-6a00-4779-a6b2-4fda33bdab6a" providerId="ADAL" clId="{3ED9E69A-15ED-4960-B7FC-6C79474AE9CD}" dt="2024-08-01T11:55:04.737" v="3366" actId="1076"/>
          <ac:picMkLst>
            <pc:docMk/>
            <pc:sldMk cId="16019515" sldId="286"/>
            <ac:picMk id="4" creationId="{5ACF5716-EE71-5F83-DA2D-18DC17B0743A}"/>
          </ac:picMkLst>
        </pc:picChg>
        <pc:picChg chg="add mod">
          <ac:chgData name="Vallone Anaïs" userId="d3ecdf07-6a00-4779-a6b2-4fda33bdab6a" providerId="ADAL" clId="{3ED9E69A-15ED-4960-B7FC-6C79474AE9CD}" dt="2024-08-01T11:55:34.498" v="3386" actId="14100"/>
          <ac:picMkLst>
            <pc:docMk/>
            <pc:sldMk cId="16019515" sldId="286"/>
            <ac:picMk id="5" creationId="{00000000-0008-0000-0000-000078000000}"/>
          </ac:picMkLst>
        </pc:picChg>
        <pc:picChg chg="del">
          <ac:chgData name="Vallone Anaïs" userId="d3ecdf07-6a00-4779-a6b2-4fda33bdab6a" providerId="ADAL" clId="{3ED9E69A-15ED-4960-B7FC-6C79474AE9CD}" dt="2024-08-01T11:54:52.609" v="3361" actId="478"/>
          <ac:picMkLst>
            <pc:docMk/>
            <pc:sldMk cId="16019515" sldId="286"/>
            <ac:picMk id="8" creationId="{96CA1DAC-E9BC-B719-52C6-A42D94D86479}"/>
          </ac:picMkLst>
        </pc:picChg>
      </pc:sldChg>
      <pc:sldChg chg="addSp delSp modSp add mod">
        <pc:chgData name="Vallone Anaïs" userId="d3ecdf07-6a00-4779-a6b2-4fda33bdab6a" providerId="ADAL" clId="{3ED9E69A-15ED-4960-B7FC-6C79474AE9CD}" dt="2024-08-06T09:35:13.044" v="4867" actId="13926"/>
        <pc:sldMkLst>
          <pc:docMk/>
          <pc:sldMk cId="4052248381" sldId="287"/>
        </pc:sldMkLst>
        <pc:spChg chg="mod">
          <ac:chgData name="Vallone Anaïs" userId="d3ecdf07-6a00-4779-a6b2-4fda33bdab6a" providerId="ADAL" clId="{3ED9E69A-15ED-4960-B7FC-6C79474AE9CD}" dt="2024-08-06T09:35:13.044" v="4867" actId="13926"/>
          <ac:spMkLst>
            <pc:docMk/>
            <pc:sldMk cId="4052248381" sldId="287"/>
            <ac:spMk id="9" creationId="{4C36E9B9-C40F-BAE9-6C73-0BE7E7EE9025}"/>
          </ac:spMkLst>
        </pc:spChg>
        <pc:spChg chg="mod">
          <ac:chgData name="Vallone Anaïs" userId="d3ecdf07-6a00-4779-a6b2-4fda33bdab6a" providerId="ADAL" clId="{3ED9E69A-15ED-4960-B7FC-6C79474AE9CD}" dt="2024-08-01T11:55:47.860" v="3392" actId="20577"/>
          <ac:spMkLst>
            <pc:docMk/>
            <pc:sldMk cId="4052248381" sldId="287"/>
            <ac:spMk id="14" creationId="{6065F50B-C987-E75A-9D82-1303D31D2BA1}"/>
          </ac:spMkLst>
        </pc:spChg>
        <pc:picChg chg="add mod">
          <ac:chgData name="Vallone Anaïs" userId="d3ecdf07-6a00-4779-a6b2-4fda33bdab6a" providerId="ADAL" clId="{3ED9E69A-15ED-4960-B7FC-6C79474AE9CD}" dt="2024-08-01T11:56:02.140" v="3396" actId="14100"/>
          <ac:picMkLst>
            <pc:docMk/>
            <pc:sldMk cId="4052248381" sldId="287"/>
            <ac:picMk id="2" creationId="{00000000-0008-0000-0000-00007B000000}"/>
          </ac:picMkLst>
        </pc:picChg>
        <pc:picChg chg="del">
          <ac:chgData name="Vallone Anaïs" userId="d3ecdf07-6a00-4779-a6b2-4fda33bdab6a" providerId="ADAL" clId="{3ED9E69A-15ED-4960-B7FC-6C79474AE9CD}" dt="2024-08-01T11:57:08.652" v="3413" actId="478"/>
          <ac:picMkLst>
            <pc:docMk/>
            <pc:sldMk cId="4052248381" sldId="287"/>
            <ac:picMk id="4" creationId="{5ACF5716-EE71-5F83-DA2D-18DC17B0743A}"/>
          </ac:picMkLst>
        </pc:picChg>
        <pc:picChg chg="del">
          <ac:chgData name="Vallone Anaïs" userId="d3ecdf07-6a00-4779-a6b2-4fda33bdab6a" providerId="ADAL" clId="{3ED9E69A-15ED-4960-B7FC-6C79474AE9CD}" dt="2024-08-01T11:55:56.234" v="3393" actId="478"/>
          <ac:picMkLst>
            <pc:docMk/>
            <pc:sldMk cId="4052248381" sldId="287"/>
            <ac:picMk id="5" creationId="{00000000-0008-0000-0000-000078000000}"/>
          </ac:picMkLst>
        </pc:picChg>
        <pc:picChg chg="add mod">
          <ac:chgData name="Vallone Anaïs" userId="d3ecdf07-6a00-4779-a6b2-4fda33bdab6a" providerId="ADAL" clId="{3ED9E69A-15ED-4960-B7FC-6C79474AE9CD}" dt="2024-08-01T11:57:17.202" v="3418" actId="1076"/>
          <ac:picMkLst>
            <pc:docMk/>
            <pc:sldMk cId="4052248381" sldId="287"/>
            <ac:picMk id="8" creationId="{3D28AE33-B712-F363-C392-1AA78334308B}"/>
          </ac:picMkLst>
        </pc:picChg>
      </pc:sldChg>
      <pc:sldChg chg="addSp delSp modSp add mod">
        <pc:chgData name="Vallone Anaïs" userId="d3ecdf07-6a00-4779-a6b2-4fda33bdab6a" providerId="ADAL" clId="{3ED9E69A-15ED-4960-B7FC-6C79474AE9CD}" dt="2024-08-01T12:16:40.594" v="3688" actId="1076"/>
        <pc:sldMkLst>
          <pc:docMk/>
          <pc:sldMk cId="3262288512" sldId="288"/>
        </pc:sldMkLst>
        <pc:spChg chg="mod">
          <ac:chgData name="Vallone Anaïs" userId="d3ecdf07-6a00-4779-a6b2-4fda33bdab6a" providerId="ADAL" clId="{3ED9E69A-15ED-4960-B7FC-6C79474AE9CD}" dt="2024-08-01T12:15:50.898" v="3683" actId="20577"/>
          <ac:spMkLst>
            <pc:docMk/>
            <pc:sldMk cId="3262288512" sldId="288"/>
            <ac:spMk id="9" creationId="{4C36E9B9-C40F-BAE9-6C73-0BE7E7EE9025}"/>
          </ac:spMkLst>
        </pc:spChg>
        <pc:spChg chg="mod">
          <ac:chgData name="Vallone Anaïs" userId="d3ecdf07-6a00-4779-a6b2-4fda33bdab6a" providerId="ADAL" clId="{3ED9E69A-15ED-4960-B7FC-6C79474AE9CD}" dt="2024-08-01T12:16:40.594" v="3688" actId="1076"/>
          <ac:spMkLst>
            <pc:docMk/>
            <pc:sldMk cId="3262288512" sldId="288"/>
            <ac:spMk id="10" creationId="{DE5FEE0D-0CE5-F286-E497-DFC104A212D7}"/>
          </ac:spMkLst>
        </pc:spChg>
        <pc:spChg chg="mod">
          <ac:chgData name="Vallone Anaïs" userId="d3ecdf07-6a00-4779-a6b2-4fda33bdab6a" providerId="ADAL" clId="{3ED9E69A-15ED-4960-B7FC-6C79474AE9CD}" dt="2024-08-01T12:15:22.315" v="3646" actId="20577"/>
          <ac:spMkLst>
            <pc:docMk/>
            <pc:sldMk cId="3262288512" sldId="288"/>
            <ac:spMk id="14" creationId="{6065F50B-C987-E75A-9D82-1303D31D2BA1}"/>
          </ac:spMkLst>
        </pc:spChg>
        <pc:spChg chg="mod ord">
          <ac:chgData name="Vallone Anaïs" userId="d3ecdf07-6a00-4779-a6b2-4fda33bdab6a" providerId="ADAL" clId="{3ED9E69A-15ED-4960-B7FC-6C79474AE9CD}" dt="2024-08-01T12:11:15.881" v="3591" actId="1076"/>
          <ac:spMkLst>
            <pc:docMk/>
            <pc:sldMk cId="3262288512" sldId="288"/>
            <ac:spMk id="15" creationId="{C9552347-5DAC-FF9B-1B44-5F87EE83C8FD}"/>
          </ac:spMkLst>
        </pc:spChg>
        <pc:picChg chg="del">
          <ac:chgData name="Vallone Anaïs" userId="d3ecdf07-6a00-4779-a6b2-4fda33bdab6a" providerId="ADAL" clId="{3ED9E69A-15ED-4960-B7FC-6C79474AE9CD}" dt="2024-08-01T12:02:38.521" v="3457" actId="478"/>
          <ac:picMkLst>
            <pc:docMk/>
            <pc:sldMk cId="3262288512" sldId="288"/>
            <ac:picMk id="2" creationId="{00000000-0008-0000-0000-00007B000000}"/>
          </ac:picMkLst>
        </pc:picChg>
        <pc:picChg chg="add del mod">
          <ac:chgData name="Vallone Anaïs" userId="d3ecdf07-6a00-4779-a6b2-4fda33bdab6a" providerId="ADAL" clId="{3ED9E69A-15ED-4960-B7FC-6C79474AE9CD}" dt="2024-08-01T12:00:45.938" v="3435" actId="478"/>
          <ac:picMkLst>
            <pc:docMk/>
            <pc:sldMk cId="3262288512" sldId="288"/>
            <ac:picMk id="4" creationId="{D8340C28-FE5B-3961-4423-48B1A406AD73}"/>
          </ac:picMkLst>
        </pc:picChg>
        <pc:picChg chg="del">
          <ac:chgData name="Vallone Anaïs" userId="d3ecdf07-6a00-4779-a6b2-4fda33bdab6a" providerId="ADAL" clId="{3ED9E69A-15ED-4960-B7FC-6C79474AE9CD}" dt="2024-08-01T11:59:28.025" v="3420" actId="478"/>
          <ac:picMkLst>
            <pc:docMk/>
            <pc:sldMk cId="3262288512" sldId="288"/>
            <ac:picMk id="8" creationId="{3D28AE33-B712-F363-C392-1AA78334308B}"/>
          </ac:picMkLst>
        </pc:picChg>
        <pc:picChg chg="add del mod">
          <ac:chgData name="Vallone Anaïs" userId="d3ecdf07-6a00-4779-a6b2-4fda33bdab6a" providerId="ADAL" clId="{3ED9E69A-15ED-4960-B7FC-6C79474AE9CD}" dt="2024-08-01T12:11:16.171" v="3593" actId="478"/>
          <ac:picMkLst>
            <pc:docMk/>
            <pc:sldMk cId="3262288512" sldId="288"/>
            <ac:picMk id="11" creationId="{D2401FEA-740E-2FB6-7A40-F0A3F85C283E}"/>
          </ac:picMkLst>
        </pc:picChg>
        <pc:picChg chg="del">
          <ac:chgData name="Vallone Anaïs" userId="d3ecdf07-6a00-4779-a6b2-4fda33bdab6a" providerId="ADAL" clId="{3ED9E69A-15ED-4960-B7FC-6C79474AE9CD}" dt="2024-08-01T12:00:35.968" v="3430" actId="478"/>
          <ac:picMkLst>
            <pc:docMk/>
            <pc:sldMk cId="3262288512" sldId="288"/>
            <ac:picMk id="13" creationId="{2921B0C5-8101-BC85-B581-879E553C9A45}"/>
          </ac:picMkLst>
        </pc:picChg>
        <pc:picChg chg="del">
          <ac:chgData name="Vallone Anaïs" userId="d3ecdf07-6a00-4779-a6b2-4fda33bdab6a" providerId="ADAL" clId="{3ED9E69A-15ED-4960-B7FC-6C79474AE9CD}" dt="2024-08-01T12:00:20.797" v="3426" actId="478"/>
          <ac:picMkLst>
            <pc:docMk/>
            <pc:sldMk cId="3262288512" sldId="288"/>
            <ac:picMk id="16" creationId="{68CCE0E0-5509-A49D-57B7-5C744095B11A}"/>
          </ac:picMkLst>
        </pc:picChg>
        <pc:picChg chg="add del mod">
          <ac:chgData name="Vallone Anaïs" userId="d3ecdf07-6a00-4779-a6b2-4fda33bdab6a" providerId="ADAL" clId="{3ED9E69A-15ED-4960-B7FC-6C79474AE9CD}" dt="2024-08-01T12:11:16.021" v="3592" actId="478"/>
          <ac:picMkLst>
            <pc:docMk/>
            <pc:sldMk cId="3262288512" sldId="288"/>
            <ac:picMk id="17" creationId="{EC9883A9-55F3-EF4A-B60E-167150E5EAE7}"/>
          </ac:picMkLst>
        </pc:picChg>
        <pc:picChg chg="del">
          <ac:chgData name="Vallone Anaïs" userId="d3ecdf07-6a00-4779-a6b2-4fda33bdab6a" providerId="ADAL" clId="{3ED9E69A-15ED-4960-B7FC-6C79474AE9CD}" dt="2024-08-01T12:07:46.297" v="3545" actId="478"/>
          <ac:picMkLst>
            <pc:docMk/>
            <pc:sldMk cId="3262288512" sldId="288"/>
            <ac:picMk id="18" creationId="{3AD27D2D-926F-6BB6-6815-4F1A40F1D3B3}"/>
          </ac:picMkLst>
        </pc:picChg>
        <pc:picChg chg="add del mod">
          <ac:chgData name="Vallone Anaïs" userId="d3ecdf07-6a00-4779-a6b2-4fda33bdab6a" providerId="ADAL" clId="{3ED9E69A-15ED-4960-B7FC-6C79474AE9CD}" dt="2024-08-01T12:06:50.816" v="3540" actId="478"/>
          <ac:picMkLst>
            <pc:docMk/>
            <pc:sldMk cId="3262288512" sldId="288"/>
            <ac:picMk id="20" creationId="{7A00EE39-8950-25DC-4AAA-0BD295E6A0DD}"/>
          </ac:picMkLst>
        </pc:picChg>
        <pc:picChg chg="add del mod">
          <ac:chgData name="Vallone Anaïs" userId="d3ecdf07-6a00-4779-a6b2-4fda33bdab6a" providerId="ADAL" clId="{3ED9E69A-15ED-4960-B7FC-6C79474AE9CD}" dt="2024-08-01T12:15:13.775" v="3640" actId="478"/>
          <ac:picMkLst>
            <pc:docMk/>
            <pc:sldMk cId="3262288512" sldId="288"/>
            <ac:picMk id="21" creationId="{EEB18BB6-B6A6-3F4F-6F27-DB9609D0850F}"/>
          </ac:picMkLst>
        </pc:picChg>
        <pc:picChg chg="add mod">
          <ac:chgData name="Vallone Anaïs" userId="d3ecdf07-6a00-4779-a6b2-4fda33bdab6a" providerId="ADAL" clId="{3ED9E69A-15ED-4960-B7FC-6C79474AE9CD}" dt="2024-08-01T12:16:22.891" v="3684" actId="1076"/>
          <ac:picMkLst>
            <pc:docMk/>
            <pc:sldMk cId="3262288512" sldId="288"/>
            <ac:picMk id="23" creationId="{36337F14-86D0-8DD3-5F75-DA612D6200D3}"/>
          </ac:picMkLst>
        </pc:picChg>
        <pc:picChg chg="add mod">
          <ac:chgData name="Vallone Anaïs" userId="d3ecdf07-6a00-4779-a6b2-4fda33bdab6a" providerId="ADAL" clId="{3ED9E69A-15ED-4960-B7FC-6C79474AE9CD}" dt="2024-08-01T12:07:52.117" v="3548" actId="1076"/>
          <ac:picMkLst>
            <pc:docMk/>
            <pc:sldMk cId="3262288512" sldId="288"/>
            <ac:picMk id="25" creationId="{2FEDA343-DFD2-CC73-52B7-90D117B25043}"/>
          </ac:picMkLst>
        </pc:picChg>
        <pc:picChg chg="add del mod">
          <ac:chgData name="Vallone Anaïs" userId="d3ecdf07-6a00-4779-a6b2-4fda33bdab6a" providerId="ADAL" clId="{3ED9E69A-15ED-4960-B7FC-6C79474AE9CD}" dt="2024-08-01T12:16:34.763" v="3687" actId="1076"/>
          <ac:picMkLst>
            <pc:docMk/>
            <pc:sldMk cId="3262288512" sldId="288"/>
            <ac:picMk id="27" creationId="{072F0ABA-5F81-8335-C706-222FB06C49DC}"/>
          </ac:picMkLst>
        </pc:picChg>
        <pc:picChg chg="add del mod">
          <ac:chgData name="Vallone Anaïs" userId="d3ecdf07-6a00-4779-a6b2-4fda33bdab6a" providerId="ADAL" clId="{3ED9E69A-15ED-4960-B7FC-6C79474AE9CD}" dt="2024-08-01T12:16:32.463" v="3686" actId="1076"/>
          <ac:picMkLst>
            <pc:docMk/>
            <pc:sldMk cId="3262288512" sldId="288"/>
            <ac:picMk id="29" creationId="{E1D61DB0-6E17-6293-D87A-013A32CA6209}"/>
          </ac:picMkLst>
        </pc:picChg>
        <pc:picChg chg="add mod">
          <ac:chgData name="Vallone Anaïs" userId="d3ecdf07-6a00-4779-a6b2-4fda33bdab6a" providerId="ADAL" clId="{3ED9E69A-15ED-4960-B7FC-6C79474AE9CD}" dt="2024-08-01T12:15:19.285" v="3642" actId="14100"/>
          <ac:picMkLst>
            <pc:docMk/>
            <pc:sldMk cId="3262288512" sldId="288"/>
            <ac:picMk id="30" creationId="{7BB479BE-CD8B-1E86-F4B0-3C6EEB7C163E}"/>
          </ac:picMkLst>
        </pc:picChg>
      </pc:sldChg>
      <pc:sldChg chg="addSp delSp modSp add mod">
        <pc:chgData name="Vallone Anaïs" userId="d3ecdf07-6a00-4779-a6b2-4fda33bdab6a" providerId="ADAL" clId="{3ED9E69A-15ED-4960-B7FC-6C79474AE9CD}" dt="2024-08-01T12:13:27.663" v="3637" actId="1076"/>
        <pc:sldMkLst>
          <pc:docMk/>
          <pc:sldMk cId="3265530751" sldId="289"/>
        </pc:sldMkLst>
        <pc:spChg chg="add mod">
          <ac:chgData name="Vallone Anaïs" userId="d3ecdf07-6a00-4779-a6b2-4fda33bdab6a" providerId="ADAL" clId="{3ED9E69A-15ED-4960-B7FC-6C79474AE9CD}" dt="2024-08-01T12:11:39.412" v="3615"/>
          <ac:spMkLst>
            <pc:docMk/>
            <pc:sldMk cId="3265530751" sldId="289"/>
            <ac:spMk id="3" creationId="{6BBC3EA5-2796-C2E4-620C-5F36D4EC5161}"/>
          </ac:spMkLst>
        </pc:spChg>
        <pc:spChg chg="add mod">
          <ac:chgData name="Vallone Anaïs" userId="d3ecdf07-6a00-4779-a6b2-4fda33bdab6a" providerId="ADAL" clId="{3ED9E69A-15ED-4960-B7FC-6C79474AE9CD}" dt="2024-08-01T12:11:47.302" v="3617"/>
          <ac:spMkLst>
            <pc:docMk/>
            <pc:sldMk cId="3265530751" sldId="289"/>
            <ac:spMk id="5" creationId="{F07EFB13-7A99-364A-C0E3-FEEB6622D75A}"/>
          </ac:spMkLst>
        </pc:spChg>
        <pc:spChg chg="del">
          <ac:chgData name="Vallone Anaïs" userId="d3ecdf07-6a00-4779-a6b2-4fda33bdab6a" providerId="ADAL" clId="{3ED9E69A-15ED-4960-B7FC-6C79474AE9CD}" dt="2024-08-01T12:11:47.161" v="3616" actId="478"/>
          <ac:spMkLst>
            <pc:docMk/>
            <pc:sldMk cId="3265530751" sldId="289"/>
            <ac:spMk id="9" creationId="{4C36E9B9-C40F-BAE9-6C73-0BE7E7EE9025}"/>
          </ac:spMkLst>
        </pc:spChg>
        <pc:spChg chg="del mod">
          <ac:chgData name="Vallone Anaïs" userId="d3ecdf07-6a00-4779-a6b2-4fda33bdab6a" providerId="ADAL" clId="{3ED9E69A-15ED-4960-B7FC-6C79474AE9CD}" dt="2024-08-01T12:11:36.781" v="3613" actId="478"/>
          <ac:spMkLst>
            <pc:docMk/>
            <pc:sldMk cId="3265530751" sldId="289"/>
            <ac:spMk id="14" creationId="{6065F50B-C987-E75A-9D82-1303D31D2BA1}"/>
          </ac:spMkLst>
        </pc:spChg>
        <pc:picChg chg="del">
          <ac:chgData name="Vallone Anaïs" userId="d3ecdf07-6a00-4779-a6b2-4fda33bdab6a" providerId="ADAL" clId="{3ED9E69A-15ED-4960-B7FC-6C79474AE9CD}" dt="2024-08-01T12:11:38.401" v="3614" actId="478"/>
          <ac:picMkLst>
            <pc:docMk/>
            <pc:sldMk cId="3265530751" sldId="289"/>
            <ac:picMk id="2" creationId="{00000000-0008-0000-0000-00007B000000}"/>
          </ac:picMkLst>
        </pc:picChg>
        <pc:picChg chg="add mod">
          <ac:chgData name="Vallone Anaïs" userId="d3ecdf07-6a00-4779-a6b2-4fda33bdab6a" providerId="ADAL" clId="{3ED9E69A-15ED-4960-B7FC-6C79474AE9CD}" dt="2024-08-01T12:11:39.412" v="3615"/>
          <ac:picMkLst>
            <pc:docMk/>
            <pc:sldMk cId="3265530751" sldId="289"/>
            <ac:picMk id="4" creationId="{D138222D-074A-BD35-8450-44D822669A75}"/>
          </ac:picMkLst>
        </pc:picChg>
        <pc:picChg chg="del">
          <ac:chgData name="Vallone Anaïs" userId="d3ecdf07-6a00-4779-a6b2-4fda33bdab6a" providerId="ADAL" clId="{3ED9E69A-15ED-4960-B7FC-6C79474AE9CD}" dt="2024-08-01T12:12:19.281" v="3618" actId="478"/>
          <ac:picMkLst>
            <pc:docMk/>
            <pc:sldMk cId="3265530751" sldId="289"/>
            <ac:picMk id="8" creationId="{3D28AE33-B712-F363-C392-1AA78334308B}"/>
          </ac:picMkLst>
        </pc:picChg>
        <pc:picChg chg="add mod">
          <ac:chgData name="Vallone Anaïs" userId="d3ecdf07-6a00-4779-a6b2-4fda33bdab6a" providerId="ADAL" clId="{3ED9E69A-15ED-4960-B7FC-6C79474AE9CD}" dt="2024-08-01T12:13:27.663" v="3637" actId="1076"/>
          <ac:picMkLst>
            <pc:docMk/>
            <pc:sldMk cId="3265530751" sldId="289"/>
            <ac:picMk id="12" creationId="{62469CC7-FEE4-49E2-2D2E-9CD7C91DED35}"/>
          </ac:picMkLst>
        </pc:picChg>
        <pc:picChg chg="del">
          <ac:chgData name="Vallone Anaïs" userId="d3ecdf07-6a00-4779-a6b2-4fda33bdab6a" providerId="ADAL" clId="{3ED9E69A-15ED-4960-B7FC-6C79474AE9CD}" dt="2024-08-01T12:12:57.305" v="3627" actId="478"/>
          <ac:picMkLst>
            <pc:docMk/>
            <pc:sldMk cId="3265530751" sldId="289"/>
            <ac:picMk id="13" creationId="{2921B0C5-8101-BC85-B581-879E553C9A45}"/>
          </ac:picMkLst>
        </pc:picChg>
        <pc:picChg chg="del">
          <ac:chgData name="Vallone Anaïs" userId="d3ecdf07-6a00-4779-a6b2-4fda33bdab6a" providerId="ADAL" clId="{3ED9E69A-15ED-4960-B7FC-6C79474AE9CD}" dt="2024-08-01T12:12:47.702" v="3622" actId="478"/>
          <ac:picMkLst>
            <pc:docMk/>
            <pc:sldMk cId="3265530751" sldId="289"/>
            <ac:picMk id="16" creationId="{68CCE0E0-5509-A49D-57B7-5C744095B11A}"/>
          </ac:picMkLst>
        </pc:picChg>
        <pc:picChg chg="add mod">
          <ac:chgData name="Vallone Anaïs" userId="d3ecdf07-6a00-4779-a6b2-4fda33bdab6a" providerId="ADAL" clId="{3ED9E69A-15ED-4960-B7FC-6C79474AE9CD}" dt="2024-08-01T12:13:17.985" v="3634" actId="1076"/>
          <ac:picMkLst>
            <pc:docMk/>
            <pc:sldMk cId="3265530751" sldId="289"/>
            <ac:picMk id="19" creationId="{857B5582-7CC5-EFAA-6F00-BB38471ACF12}"/>
          </ac:picMkLst>
        </pc:picChg>
        <pc:picChg chg="add mod">
          <ac:chgData name="Vallone Anaïs" userId="d3ecdf07-6a00-4779-a6b2-4fda33bdab6a" providerId="ADAL" clId="{3ED9E69A-15ED-4960-B7FC-6C79474AE9CD}" dt="2024-08-01T12:13:22.182" v="3635" actId="1076"/>
          <ac:picMkLst>
            <pc:docMk/>
            <pc:sldMk cId="3265530751" sldId="289"/>
            <ac:picMk id="21" creationId="{E533C776-81D9-5087-2D92-69B74A887FA0}"/>
          </ac:picMkLst>
        </pc:picChg>
      </pc:sldChg>
      <pc:sldChg chg="add del">
        <pc:chgData name="Vallone Anaïs" userId="d3ecdf07-6a00-4779-a6b2-4fda33bdab6a" providerId="ADAL" clId="{3ED9E69A-15ED-4960-B7FC-6C79474AE9CD}" dt="2024-08-01T12:16:58.425" v="3691" actId="2696"/>
        <pc:sldMkLst>
          <pc:docMk/>
          <pc:sldMk cId="190773694" sldId="290"/>
        </pc:sldMkLst>
      </pc:sldChg>
      <pc:sldChg chg="addSp delSp modSp add mod">
        <pc:chgData name="Vallone Anaïs" userId="d3ecdf07-6a00-4779-a6b2-4fda33bdab6a" providerId="ADAL" clId="{3ED9E69A-15ED-4960-B7FC-6C79474AE9CD}" dt="2024-08-01T12:19:33.481" v="3743" actId="1076"/>
        <pc:sldMkLst>
          <pc:docMk/>
          <pc:sldMk cId="408930624" sldId="290"/>
        </pc:sldMkLst>
        <pc:spChg chg="mod">
          <ac:chgData name="Vallone Anaïs" userId="d3ecdf07-6a00-4779-a6b2-4fda33bdab6a" providerId="ADAL" clId="{3ED9E69A-15ED-4960-B7FC-6C79474AE9CD}" dt="2024-08-01T12:19:33.481" v="3743" actId="1076"/>
          <ac:spMkLst>
            <pc:docMk/>
            <pc:sldMk cId="408930624" sldId="290"/>
            <ac:spMk id="9" creationId="{4C36E9B9-C40F-BAE9-6C73-0BE7E7EE9025}"/>
          </ac:spMkLst>
        </pc:spChg>
        <pc:spChg chg="mod">
          <ac:chgData name="Vallone Anaïs" userId="d3ecdf07-6a00-4779-a6b2-4fda33bdab6a" providerId="ADAL" clId="{3ED9E69A-15ED-4960-B7FC-6C79474AE9CD}" dt="2024-08-01T12:17:54.411" v="3701" actId="20577"/>
          <ac:spMkLst>
            <pc:docMk/>
            <pc:sldMk cId="408930624" sldId="290"/>
            <ac:spMk id="14" creationId="{6065F50B-C987-E75A-9D82-1303D31D2BA1}"/>
          </ac:spMkLst>
        </pc:spChg>
        <pc:picChg chg="add mod">
          <ac:chgData name="Vallone Anaïs" userId="d3ecdf07-6a00-4779-a6b2-4fda33bdab6a" providerId="ADAL" clId="{3ED9E69A-15ED-4960-B7FC-6C79474AE9CD}" dt="2024-08-01T12:17:45.810" v="3699" actId="14100"/>
          <ac:picMkLst>
            <pc:docMk/>
            <pc:sldMk cId="408930624" sldId="290"/>
            <ac:picMk id="3" creationId="{A9EC6EFE-B2C2-EE75-AF16-0023A8BD07AC}"/>
          </ac:picMkLst>
        </pc:picChg>
        <pc:picChg chg="add mod">
          <ac:chgData name="Vallone Anaïs" userId="d3ecdf07-6a00-4779-a6b2-4fda33bdab6a" providerId="ADAL" clId="{3ED9E69A-15ED-4960-B7FC-6C79474AE9CD}" dt="2024-08-01T12:19:31.700" v="3742" actId="14100"/>
          <ac:picMkLst>
            <pc:docMk/>
            <pc:sldMk cId="408930624" sldId="290"/>
            <ac:picMk id="4" creationId="{00000000-0008-0000-0000-000024000000}"/>
          </ac:picMkLst>
        </pc:picChg>
        <pc:picChg chg="del">
          <ac:chgData name="Vallone Anaïs" userId="d3ecdf07-6a00-4779-a6b2-4fda33bdab6a" providerId="ADAL" clId="{3ED9E69A-15ED-4960-B7FC-6C79474AE9CD}" dt="2024-08-01T12:17:23.747" v="3693" actId="478"/>
          <ac:picMkLst>
            <pc:docMk/>
            <pc:sldMk cId="408930624" sldId="290"/>
            <ac:picMk id="23" creationId="{36337F14-86D0-8DD3-5F75-DA612D6200D3}"/>
          </ac:picMkLst>
        </pc:picChg>
        <pc:picChg chg="del">
          <ac:chgData name="Vallone Anaïs" userId="d3ecdf07-6a00-4779-a6b2-4fda33bdab6a" providerId="ADAL" clId="{3ED9E69A-15ED-4960-B7FC-6C79474AE9CD}" dt="2024-08-01T12:19:21.159" v="3738" actId="478"/>
          <ac:picMkLst>
            <pc:docMk/>
            <pc:sldMk cId="408930624" sldId="290"/>
            <ac:picMk id="30" creationId="{7BB479BE-CD8B-1E86-F4B0-3C6EEB7C163E}"/>
          </ac:picMkLst>
        </pc:picChg>
      </pc:sldChg>
      <pc:sldChg chg="addSp delSp modSp add mod">
        <pc:chgData name="Vallone Anaïs" userId="d3ecdf07-6a00-4779-a6b2-4fda33bdab6a" providerId="ADAL" clId="{3ED9E69A-15ED-4960-B7FC-6C79474AE9CD}" dt="2024-08-01T13:09:47.076" v="3819" actId="1076"/>
        <pc:sldMkLst>
          <pc:docMk/>
          <pc:sldMk cId="926777409" sldId="291"/>
        </pc:sldMkLst>
        <pc:spChg chg="mod">
          <ac:chgData name="Vallone Anaïs" userId="d3ecdf07-6a00-4779-a6b2-4fda33bdab6a" providerId="ADAL" clId="{3ED9E69A-15ED-4960-B7FC-6C79474AE9CD}" dt="2024-08-01T13:07:31.636" v="3781" actId="1076"/>
          <ac:spMkLst>
            <pc:docMk/>
            <pc:sldMk cId="926777409" sldId="291"/>
            <ac:spMk id="9" creationId="{4C36E9B9-C40F-BAE9-6C73-0BE7E7EE9025}"/>
          </ac:spMkLst>
        </pc:spChg>
        <pc:spChg chg="mod">
          <ac:chgData name="Vallone Anaïs" userId="d3ecdf07-6a00-4779-a6b2-4fda33bdab6a" providerId="ADAL" clId="{3ED9E69A-15ED-4960-B7FC-6C79474AE9CD}" dt="2024-08-01T12:19:48.442" v="3754" actId="20577"/>
          <ac:spMkLst>
            <pc:docMk/>
            <pc:sldMk cId="926777409" sldId="291"/>
            <ac:spMk id="14" creationId="{6065F50B-C987-E75A-9D82-1303D31D2BA1}"/>
          </ac:spMkLst>
        </pc:spChg>
        <pc:picChg chg="del">
          <ac:chgData name="Vallone Anaïs" userId="d3ecdf07-6a00-4779-a6b2-4fda33bdab6a" providerId="ADAL" clId="{3ED9E69A-15ED-4960-B7FC-6C79474AE9CD}" dt="2024-08-01T13:06:44.544" v="3767" actId="478"/>
          <ac:picMkLst>
            <pc:docMk/>
            <pc:sldMk cId="926777409" sldId="291"/>
            <ac:picMk id="3" creationId="{A9EC6EFE-B2C2-EE75-AF16-0023A8BD07AC}"/>
          </ac:picMkLst>
        </pc:picChg>
        <pc:picChg chg="del">
          <ac:chgData name="Vallone Anaïs" userId="d3ecdf07-6a00-4779-a6b2-4fda33bdab6a" providerId="ADAL" clId="{3ED9E69A-15ED-4960-B7FC-6C79474AE9CD}" dt="2024-08-01T13:07:18.536" v="3777" actId="478"/>
          <ac:picMkLst>
            <pc:docMk/>
            <pc:sldMk cId="926777409" sldId="291"/>
            <ac:picMk id="4" creationId="{00000000-0008-0000-0000-000024000000}"/>
          </ac:picMkLst>
        </pc:picChg>
        <pc:picChg chg="add mod">
          <ac:chgData name="Vallone Anaïs" userId="d3ecdf07-6a00-4779-a6b2-4fda33bdab6a" providerId="ADAL" clId="{3ED9E69A-15ED-4960-B7FC-6C79474AE9CD}" dt="2024-08-01T13:09:47.076" v="3819" actId="1076"/>
          <ac:picMkLst>
            <pc:docMk/>
            <pc:sldMk cId="926777409" sldId="291"/>
            <ac:picMk id="5" creationId="{7CA8701B-04E1-7E88-5CDF-76A548AAFD61}"/>
          </ac:picMkLst>
        </pc:picChg>
        <pc:picChg chg="add mod">
          <ac:chgData name="Vallone Anaïs" userId="d3ecdf07-6a00-4779-a6b2-4fda33bdab6a" providerId="ADAL" clId="{3ED9E69A-15ED-4960-B7FC-6C79474AE9CD}" dt="2024-08-01T13:07:28.417" v="3780" actId="14100"/>
          <ac:picMkLst>
            <pc:docMk/>
            <pc:sldMk cId="926777409" sldId="291"/>
            <ac:picMk id="8" creationId="{00000000-0008-0000-0000-000006010000}"/>
          </ac:picMkLst>
        </pc:picChg>
      </pc:sldChg>
      <pc:sldChg chg="addSp delSp modSp add mod">
        <pc:chgData name="Vallone Anaïs" userId="d3ecdf07-6a00-4779-a6b2-4fda33bdab6a" providerId="ADAL" clId="{3ED9E69A-15ED-4960-B7FC-6C79474AE9CD}" dt="2024-08-01T13:09:53.325" v="3822" actId="20577"/>
        <pc:sldMkLst>
          <pc:docMk/>
          <pc:sldMk cId="774154687" sldId="292"/>
        </pc:sldMkLst>
        <pc:spChg chg="mod">
          <ac:chgData name="Vallone Anaïs" userId="d3ecdf07-6a00-4779-a6b2-4fda33bdab6a" providerId="ADAL" clId="{3ED9E69A-15ED-4960-B7FC-6C79474AE9CD}" dt="2024-08-01T13:08:47.020" v="3807" actId="1037"/>
          <ac:spMkLst>
            <pc:docMk/>
            <pc:sldMk cId="774154687" sldId="292"/>
            <ac:spMk id="9" creationId="{4C36E9B9-C40F-BAE9-6C73-0BE7E7EE9025}"/>
          </ac:spMkLst>
        </pc:spChg>
        <pc:spChg chg="mod">
          <ac:chgData name="Vallone Anaïs" userId="d3ecdf07-6a00-4779-a6b2-4fda33bdab6a" providerId="ADAL" clId="{3ED9E69A-15ED-4960-B7FC-6C79474AE9CD}" dt="2024-08-01T13:09:53.325" v="3822" actId="20577"/>
          <ac:spMkLst>
            <pc:docMk/>
            <pc:sldMk cId="774154687" sldId="292"/>
            <ac:spMk id="14" creationId="{6065F50B-C987-E75A-9D82-1303D31D2BA1}"/>
          </ac:spMkLst>
        </pc:spChg>
        <pc:picChg chg="add mod">
          <ac:chgData name="Vallone Anaïs" userId="d3ecdf07-6a00-4779-a6b2-4fda33bdab6a" providerId="ADAL" clId="{3ED9E69A-15ED-4960-B7FC-6C79474AE9CD}" dt="2024-08-01T13:08:39.429" v="3796" actId="14100"/>
          <ac:picMkLst>
            <pc:docMk/>
            <pc:sldMk cId="774154687" sldId="292"/>
            <ac:picMk id="2" creationId="{00000000-0008-0000-0000-00001E010000}"/>
          </ac:picMkLst>
        </pc:picChg>
        <pc:picChg chg="add mod">
          <ac:chgData name="Vallone Anaïs" userId="d3ecdf07-6a00-4779-a6b2-4fda33bdab6a" providerId="ADAL" clId="{3ED9E69A-15ED-4960-B7FC-6C79474AE9CD}" dt="2024-08-01T13:09:18.920" v="3815" actId="1076"/>
          <ac:picMkLst>
            <pc:docMk/>
            <pc:sldMk cId="774154687" sldId="292"/>
            <ac:picMk id="4" creationId="{D0BF4EDA-A817-AB46-1705-27D9E8FB4105}"/>
          </ac:picMkLst>
        </pc:picChg>
        <pc:picChg chg="del">
          <ac:chgData name="Vallone Anaïs" userId="d3ecdf07-6a00-4779-a6b2-4fda33bdab6a" providerId="ADAL" clId="{3ED9E69A-15ED-4960-B7FC-6C79474AE9CD}" dt="2024-08-01T13:09:00.323" v="3808" actId="478"/>
          <ac:picMkLst>
            <pc:docMk/>
            <pc:sldMk cId="774154687" sldId="292"/>
            <ac:picMk id="5" creationId="{7CA8701B-04E1-7E88-5CDF-76A548AAFD61}"/>
          </ac:picMkLst>
        </pc:picChg>
        <pc:picChg chg="del">
          <ac:chgData name="Vallone Anaïs" userId="d3ecdf07-6a00-4779-a6b2-4fda33bdab6a" providerId="ADAL" clId="{3ED9E69A-15ED-4960-B7FC-6C79474AE9CD}" dt="2024-08-01T13:08:32.298" v="3792" actId="478"/>
          <ac:picMkLst>
            <pc:docMk/>
            <pc:sldMk cId="774154687" sldId="292"/>
            <ac:picMk id="8" creationId="{00000000-0008-0000-0000-000006010000}"/>
          </ac:picMkLst>
        </pc:picChg>
      </pc:sldChg>
      <pc:sldChg chg="addSp delSp modSp add mod modShow">
        <pc:chgData name="Vallone Anaïs" userId="d3ecdf07-6a00-4779-a6b2-4fda33bdab6a" providerId="ADAL" clId="{3ED9E69A-15ED-4960-B7FC-6C79474AE9CD}" dt="2024-08-02T11:25:19.737" v="4107" actId="729"/>
        <pc:sldMkLst>
          <pc:docMk/>
          <pc:sldMk cId="3680020942" sldId="293"/>
        </pc:sldMkLst>
        <pc:spChg chg="mod">
          <ac:chgData name="Vallone Anaïs" userId="d3ecdf07-6a00-4779-a6b2-4fda33bdab6a" providerId="ADAL" clId="{3ED9E69A-15ED-4960-B7FC-6C79474AE9CD}" dt="2024-08-01T13:15:44.110" v="3905" actId="20577"/>
          <ac:spMkLst>
            <pc:docMk/>
            <pc:sldMk cId="3680020942" sldId="293"/>
            <ac:spMk id="9" creationId="{4C36E9B9-C40F-BAE9-6C73-0BE7E7EE9025}"/>
          </ac:spMkLst>
        </pc:spChg>
        <pc:spChg chg="mod">
          <ac:chgData name="Vallone Anaïs" userId="d3ecdf07-6a00-4779-a6b2-4fda33bdab6a" providerId="ADAL" clId="{3ED9E69A-15ED-4960-B7FC-6C79474AE9CD}" dt="2024-08-01T13:13:54.257" v="3856" actId="20577"/>
          <ac:spMkLst>
            <pc:docMk/>
            <pc:sldMk cId="3680020942" sldId="293"/>
            <ac:spMk id="14" creationId="{6065F50B-C987-E75A-9D82-1303D31D2BA1}"/>
          </ac:spMkLst>
        </pc:spChg>
        <pc:picChg chg="del">
          <ac:chgData name="Vallone Anaïs" userId="d3ecdf07-6a00-4779-a6b2-4fda33bdab6a" providerId="ADAL" clId="{3ED9E69A-15ED-4960-B7FC-6C79474AE9CD}" dt="2024-08-01T13:14:15.968" v="3857" actId="478"/>
          <ac:picMkLst>
            <pc:docMk/>
            <pc:sldMk cId="3680020942" sldId="293"/>
            <ac:picMk id="2" creationId="{00000000-0008-0000-0000-00001E010000}"/>
          </ac:picMkLst>
        </pc:picChg>
        <pc:picChg chg="del">
          <ac:chgData name="Vallone Anaïs" userId="d3ecdf07-6a00-4779-a6b2-4fda33bdab6a" providerId="ADAL" clId="{3ED9E69A-15ED-4960-B7FC-6C79474AE9CD}" dt="2024-08-01T13:10:54.062" v="3824" actId="478"/>
          <ac:picMkLst>
            <pc:docMk/>
            <pc:sldMk cId="3680020942" sldId="293"/>
            <ac:picMk id="4" creationId="{D0BF4EDA-A817-AB46-1705-27D9E8FB4105}"/>
          </ac:picMkLst>
        </pc:picChg>
        <pc:picChg chg="add del mod">
          <ac:chgData name="Vallone Anaïs" userId="d3ecdf07-6a00-4779-a6b2-4fda33bdab6a" providerId="ADAL" clId="{3ED9E69A-15ED-4960-B7FC-6C79474AE9CD}" dt="2024-08-01T13:13:23.351" v="3846" actId="478"/>
          <ac:picMkLst>
            <pc:docMk/>
            <pc:sldMk cId="3680020942" sldId="293"/>
            <ac:picMk id="5" creationId="{85485AA1-9C84-8993-79FD-27D88D4A5608}"/>
          </ac:picMkLst>
        </pc:picChg>
        <pc:picChg chg="add mod">
          <ac:chgData name="Vallone Anaïs" userId="d3ecdf07-6a00-4779-a6b2-4fda33bdab6a" providerId="ADAL" clId="{3ED9E69A-15ED-4960-B7FC-6C79474AE9CD}" dt="2024-08-01T13:13:47.472" v="3852" actId="1076"/>
          <ac:picMkLst>
            <pc:docMk/>
            <pc:sldMk cId="3680020942" sldId="293"/>
            <ac:picMk id="11" creationId="{D8E2BF03-E465-86B6-6755-0BAD0D90D80E}"/>
          </ac:picMkLst>
        </pc:picChg>
        <pc:picChg chg="add mod">
          <ac:chgData name="Vallone Anaïs" userId="d3ecdf07-6a00-4779-a6b2-4fda33bdab6a" providerId="ADAL" clId="{3ED9E69A-15ED-4960-B7FC-6C79474AE9CD}" dt="2024-08-01T13:13:49.357" v="3853" actId="1076"/>
          <ac:picMkLst>
            <pc:docMk/>
            <pc:sldMk cId="3680020942" sldId="293"/>
            <ac:picMk id="13" creationId="{90FEC0C6-6554-87BB-3DE3-08A2671C1F9B}"/>
          </ac:picMkLst>
        </pc:picChg>
        <pc:picChg chg="add mod">
          <ac:chgData name="Vallone Anaïs" userId="d3ecdf07-6a00-4779-a6b2-4fda33bdab6a" providerId="ADAL" clId="{3ED9E69A-15ED-4960-B7FC-6C79474AE9CD}" dt="2024-08-01T13:13:38.937" v="3851" actId="1076"/>
          <ac:picMkLst>
            <pc:docMk/>
            <pc:sldMk cId="3680020942" sldId="293"/>
            <ac:picMk id="17" creationId="{3B07D01A-C5CA-E199-7DCE-BC54A00AFC2D}"/>
          </ac:picMkLst>
        </pc:picChg>
        <pc:picChg chg="add del">
          <ac:chgData name="Vallone Anaïs" userId="d3ecdf07-6a00-4779-a6b2-4fda33bdab6a" providerId="ADAL" clId="{3ED9E69A-15ED-4960-B7FC-6C79474AE9CD}" dt="2024-08-01T13:14:17.678" v="3859" actId="22"/>
          <ac:picMkLst>
            <pc:docMk/>
            <pc:sldMk cId="3680020942" sldId="293"/>
            <ac:picMk id="19" creationId="{BD59B267-6AFA-520F-4EDD-716DA94AB09B}"/>
          </ac:picMkLst>
        </pc:picChg>
        <pc:picChg chg="add mod">
          <ac:chgData name="Vallone Anaïs" userId="d3ecdf07-6a00-4779-a6b2-4fda33bdab6a" providerId="ADAL" clId="{3ED9E69A-15ED-4960-B7FC-6C79474AE9CD}" dt="2024-08-01T13:14:27.548" v="3862" actId="14100"/>
          <ac:picMkLst>
            <pc:docMk/>
            <pc:sldMk cId="3680020942" sldId="293"/>
            <ac:picMk id="20" creationId="{A7C40DC3-F334-438F-B98F-C7B0168DC20B}"/>
          </ac:picMkLst>
        </pc:picChg>
        <pc:picChg chg="del">
          <ac:chgData name="Vallone Anaïs" userId="d3ecdf07-6a00-4779-a6b2-4fda33bdab6a" providerId="ADAL" clId="{3ED9E69A-15ED-4960-B7FC-6C79474AE9CD}" dt="2024-08-01T13:11:29.223" v="3829" actId="478"/>
          <ac:picMkLst>
            <pc:docMk/>
            <pc:sldMk cId="3680020942" sldId="293"/>
            <ac:picMk id="27" creationId="{072F0ABA-5F81-8335-C706-222FB06C49DC}"/>
          </ac:picMkLst>
        </pc:picChg>
        <pc:picChg chg="del">
          <ac:chgData name="Vallone Anaïs" userId="d3ecdf07-6a00-4779-a6b2-4fda33bdab6a" providerId="ADAL" clId="{3ED9E69A-15ED-4960-B7FC-6C79474AE9CD}" dt="2024-08-01T13:11:29.463" v="3830" actId="478"/>
          <ac:picMkLst>
            <pc:docMk/>
            <pc:sldMk cId="3680020942" sldId="293"/>
            <ac:picMk id="29" creationId="{E1D61DB0-6E17-6293-D87A-013A32CA6209}"/>
          </ac:picMkLst>
        </pc:picChg>
      </pc:sldChg>
      <pc:sldChg chg="addSp delSp modSp add mod modShow">
        <pc:chgData name="Vallone Anaïs" userId="d3ecdf07-6a00-4779-a6b2-4fda33bdab6a" providerId="ADAL" clId="{3ED9E69A-15ED-4960-B7FC-6C79474AE9CD}" dt="2024-08-02T11:25:19.737" v="4107" actId="729"/>
        <pc:sldMkLst>
          <pc:docMk/>
          <pc:sldMk cId="2404031758" sldId="294"/>
        </pc:sldMkLst>
        <pc:spChg chg="mod">
          <ac:chgData name="Vallone Anaïs" userId="d3ecdf07-6a00-4779-a6b2-4fda33bdab6a" providerId="ADAL" clId="{3ED9E69A-15ED-4960-B7FC-6C79474AE9CD}" dt="2024-08-01T13:26:33.287" v="3924" actId="20577"/>
          <ac:spMkLst>
            <pc:docMk/>
            <pc:sldMk cId="2404031758" sldId="294"/>
            <ac:spMk id="9" creationId="{4C36E9B9-C40F-BAE9-6C73-0BE7E7EE9025}"/>
          </ac:spMkLst>
        </pc:spChg>
        <pc:spChg chg="mod">
          <ac:chgData name="Vallone Anaïs" userId="d3ecdf07-6a00-4779-a6b2-4fda33bdab6a" providerId="ADAL" clId="{3ED9E69A-15ED-4960-B7FC-6C79474AE9CD}" dt="2024-08-01T13:26:56.103" v="3931" actId="6549"/>
          <ac:spMkLst>
            <pc:docMk/>
            <pc:sldMk cId="2404031758" sldId="294"/>
            <ac:spMk id="14" creationId="{6065F50B-C987-E75A-9D82-1303D31D2BA1}"/>
          </ac:spMkLst>
        </pc:spChg>
        <pc:picChg chg="add mod">
          <ac:chgData name="Vallone Anaïs" userId="d3ecdf07-6a00-4779-a6b2-4fda33bdab6a" providerId="ADAL" clId="{3ED9E69A-15ED-4960-B7FC-6C79474AE9CD}" dt="2024-08-01T13:16:48.401" v="3914" actId="1076"/>
          <ac:picMkLst>
            <pc:docMk/>
            <pc:sldMk cId="2404031758" sldId="294"/>
            <ac:picMk id="3" creationId="{38FDAC3D-D155-A09C-92A0-610736E42054}"/>
          </ac:picMkLst>
        </pc:picChg>
        <pc:picChg chg="add mod">
          <ac:chgData name="Vallone Anaïs" userId="d3ecdf07-6a00-4779-a6b2-4fda33bdab6a" providerId="ADAL" clId="{3ED9E69A-15ED-4960-B7FC-6C79474AE9CD}" dt="2024-08-01T13:26:51.468" v="3929" actId="1076"/>
          <ac:picMkLst>
            <pc:docMk/>
            <pc:sldMk cId="2404031758" sldId="294"/>
            <ac:picMk id="4" creationId="{00000000-0008-0000-0000-000038000000}"/>
          </ac:picMkLst>
        </pc:picChg>
        <pc:picChg chg="del">
          <ac:chgData name="Vallone Anaïs" userId="d3ecdf07-6a00-4779-a6b2-4fda33bdab6a" providerId="ADAL" clId="{3ED9E69A-15ED-4960-B7FC-6C79474AE9CD}" dt="2024-08-01T13:16:30.771" v="3907" actId="478"/>
          <ac:picMkLst>
            <pc:docMk/>
            <pc:sldMk cId="2404031758" sldId="294"/>
            <ac:picMk id="17" creationId="{3B07D01A-C5CA-E199-7DCE-BC54A00AFC2D}"/>
          </ac:picMkLst>
        </pc:picChg>
        <pc:picChg chg="del">
          <ac:chgData name="Vallone Anaïs" userId="d3ecdf07-6a00-4779-a6b2-4fda33bdab6a" providerId="ADAL" clId="{3ED9E69A-15ED-4960-B7FC-6C79474AE9CD}" dt="2024-08-01T13:26:36.267" v="3925" actId="478"/>
          <ac:picMkLst>
            <pc:docMk/>
            <pc:sldMk cId="2404031758" sldId="294"/>
            <ac:picMk id="20" creationId="{A7C40DC3-F334-438F-B98F-C7B0168DC20B}"/>
          </ac:picMkLst>
        </pc:picChg>
      </pc:sldChg>
      <pc:sldChg chg="addSp delSp modSp add mod modShow">
        <pc:chgData name="Vallone Anaïs" userId="d3ecdf07-6a00-4779-a6b2-4fda33bdab6a" providerId="ADAL" clId="{3ED9E69A-15ED-4960-B7FC-6C79474AE9CD}" dt="2024-08-02T11:25:19.737" v="4107" actId="729"/>
        <pc:sldMkLst>
          <pc:docMk/>
          <pc:sldMk cId="4118741574" sldId="295"/>
        </pc:sldMkLst>
        <pc:spChg chg="mod">
          <ac:chgData name="Vallone Anaïs" userId="d3ecdf07-6a00-4779-a6b2-4fda33bdab6a" providerId="ADAL" clId="{3ED9E69A-15ED-4960-B7FC-6C79474AE9CD}" dt="2024-08-01T13:27:44.330" v="3948" actId="20577"/>
          <ac:spMkLst>
            <pc:docMk/>
            <pc:sldMk cId="4118741574" sldId="295"/>
            <ac:spMk id="9" creationId="{4C36E9B9-C40F-BAE9-6C73-0BE7E7EE9025}"/>
          </ac:spMkLst>
        </pc:spChg>
        <pc:spChg chg="mod">
          <ac:chgData name="Vallone Anaïs" userId="d3ecdf07-6a00-4779-a6b2-4fda33bdab6a" providerId="ADAL" clId="{3ED9E69A-15ED-4960-B7FC-6C79474AE9CD}" dt="2024-08-01T13:27:22.969" v="3938" actId="20577"/>
          <ac:spMkLst>
            <pc:docMk/>
            <pc:sldMk cId="4118741574" sldId="295"/>
            <ac:spMk id="14" creationId="{6065F50B-C987-E75A-9D82-1303D31D2BA1}"/>
          </ac:spMkLst>
        </pc:spChg>
        <pc:picChg chg="add mod">
          <ac:chgData name="Vallone Anaïs" userId="d3ecdf07-6a00-4779-a6b2-4fda33bdab6a" providerId="ADAL" clId="{3ED9E69A-15ED-4960-B7FC-6C79474AE9CD}" dt="2024-08-01T13:28:00.631" v="3953" actId="1076"/>
          <ac:picMkLst>
            <pc:docMk/>
            <pc:sldMk cId="4118741574" sldId="295"/>
            <ac:picMk id="2" creationId="{00000000-0008-0000-0000-000013010000}"/>
          </ac:picMkLst>
        </pc:picChg>
        <pc:picChg chg="del">
          <ac:chgData name="Vallone Anaïs" userId="d3ecdf07-6a00-4779-a6b2-4fda33bdab6a" providerId="ADAL" clId="{3ED9E69A-15ED-4960-B7FC-6C79474AE9CD}" dt="2024-08-01T13:28:30.468" v="3954" actId="478"/>
          <ac:picMkLst>
            <pc:docMk/>
            <pc:sldMk cId="4118741574" sldId="295"/>
            <ac:picMk id="3" creationId="{38FDAC3D-D155-A09C-92A0-610736E42054}"/>
          </ac:picMkLst>
        </pc:picChg>
        <pc:picChg chg="del">
          <ac:chgData name="Vallone Anaïs" userId="d3ecdf07-6a00-4779-a6b2-4fda33bdab6a" providerId="ADAL" clId="{3ED9E69A-15ED-4960-B7FC-6C79474AE9CD}" dt="2024-08-01T13:27:46.521" v="3949" actId="478"/>
          <ac:picMkLst>
            <pc:docMk/>
            <pc:sldMk cId="4118741574" sldId="295"/>
            <ac:picMk id="4" creationId="{00000000-0008-0000-0000-000038000000}"/>
          </ac:picMkLst>
        </pc:picChg>
        <pc:picChg chg="add mod">
          <ac:chgData name="Vallone Anaïs" userId="d3ecdf07-6a00-4779-a6b2-4fda33bdab6a" providerId="ADAL" clId="{3ED9E69A-15ED-4960-B7FC-6C79474AE9CD}" dt="2024-08-01T13:28:55.458" v="3963" actId="14100"/>
          <ac:picMkLst>
            <pc:docMk/>
            <pc:sldMk cId="4118741574" sldId="295"/>
            <ac:picMk id="8" creationId="{6312E95A-8216-099D-5628-2DF25FB77EAE}"/>
          </ac:picMkLst>
        </pc:picChg>
      </pc:sldChg>
      <pc:sldChg chg="addSp delSp modSp add mod ord">
        <pc:chgData name="Vallone Anaïs" userId="d3ecdf07-6a00-4779-a6b2-4fda33bdab6a" providerId="ADAL" clId="{3ED9E69A-15ED-4960-B7FC-6C79474AE9CD}" dt="2024-08-01T13:31:47.679" v="4028" actId="14100"/>
        <pc:sldMkLst>
          <pc:docMk/>
          <pc:sldMk cId="4191971916" sldId="296"/>
        </pc:sldMkLst>
        <pc:spChg chg="mod">
          <ac:chgData name="Vallone Anaïs" userId="d3ecdf07-6a00-4779-a6b2-4fda33bdab6a" providerId="ADAL" clId="{3ED9E69A-15ED-4960-B7FC-6C79474AE9CD}" dt="2024-08-01T13:31:29.119" v="4024" actId="20577"/>
          <ac:spMkLst>
            <pc:docMk/>
            <pc:sldMk cId="4191971916" sldId="296"/>
            <ac:spMk id="9" creationId="{4C36E9B9-C40F-BAE9-6C73-0BE7E7EE9025}"/>
          </ac:spMkLst>
        </pc:spChg>
        <pc:spChg chg="mod">
          <ac:chgData name="Vallone Anaïs" userId="d3ecdf07-6a00-4779-a6b2-4fda33bdab6a" providerId="ADAL" clId="{3ED9E69A-15ED-4960-B7FC-6C79474AE9CD}" dt="2024-08-01T13:31:04.705" v="3999" actId="20577"/>
          <ac:spMkLst>
            <pc:docMk/>
            <pc:sldMk cId="4191971916" sldId="296"/>
            <ac:spMk id="14" creationId="{6065F50B-C987-E75A-9D82-1303D31D2BA1}"/>
          </ac:spMkLst>
        </pc:spChg>
        <pc:picChg chg="add mod">
          <ac:chgData name="Vallone Anaïs" userId="d3ecdf07-6a00-4779-a6b2-4fda33bdab6a" providerId="ADAL" clId="{3ED9E69A-15ED-4960-B7FC-6C79474AE9CD}" dt="2024-08-01T13:30:57.887" v="3996" actId="1076"/>
          <ac:picMkLst>
            <pc:docMk/>
            <pc:sldMk cId="4191971916" sldId="296"/>
            <ac:picMk id="3" creationId="{90A5C363-1C42-6A3E-4F11-8EC3D2AF8C1F}"/>
          </ac:picMkLst>
        </pc:picChg>
        <pc:picChg chg="add mod">
          <ac:chgData name="Vallone Anaïs" userId="d3ecdf07-6a00-4779-a6b2-4fda33bdab6a" providerId="ADAL" clId="{3ED9E69A-15ED-4960-B7FC-6C79474AE9CD}" dt="2024-08-01T13:31:47.679" v="4028" actId="14100"/>
          <ac:picMkLst>
            <pc:docMk/>
            <pc:sldMk cId="4191971916" sldId="296"/>
            <ac:picMk id="4" creationId="{00000000-0008-0000-0000-000012010000}"/>
          </ac:picMkLst>
        </pc:picChg>
        <pc:picChg chg="del">
          <ac:chgData name="Vallone Anaïs" userId="d3ecdf07-6a00-4779-a6b2-4fda33bdab6a" providerId="ADAL" clId="{3ED9E69A-15ED-4960-B7FC-6C79474AE9CD}" dt="2024-08-01T13:30:50.952" v="3993" actId="478"/>
          <ac:picMkLst>
            <pc:docMk/>
            <pc:sldMk cId="4191971916" sldId="296"/>
            <ac:picMk id="17" creationId="{3B07D01A-C5CA-E199-7DCE-BC54A00AFC2D}"/>
          </ac:picMkLst>
        </pc:picChg>
        <pc:picChg chg="del">
          <ac:chgData name="Vallone Anaïs" userId="d3ecdf07-6a00-4779-a6b2-4fda33bdab6a" providerId="ADAL" clId="{3ED9E69A-15ED-4960-B7FC-6C79474AE9CD}" dt="2024-08-01T13:31:41.436" v="4025" actId="478"/>
          <ac:picMkLst>
            <pc:docMk/>
            <pc:sldMk cId="4191971916" sldId="296"/>
            <ac:picMk id="20" creationId="{A7C40DC3-F334-438F-B98F-C7B0168DC20B}"/>
          </ac:picMkLst>
        </pc:picChg>
      </pc:sldChg>
      <pc:sldChg chg="addSp delSp modSp add mod modShow">
        <pc:chgData name="Vallone Anaïs" userId="d3ecdf07-6a00-4779-a6b2-4fda33bdab6a" providerId="ADAL" clId="{3ED9E69A-15ED-4960-B7FC-6C79474AE9CD}" dt="2024-08-02T11:25:19.737" v="4107" actId="729"/>
        <pc:sldMkLst>
          <pc:docMk/>
          <pc:sldMk cId="930712478" sldId="297"/>
        </pc:sldMkLst>
        <pc:spChg chg="mod">
          <ac:chgData name="Vallone Anaïs" userId="d3ecdf07-6a00-4779-a6b2-4fda33bdab6a" providerId="ADAL" clId="{3ED9E69A-15ED-4960-B7FC-6C79474AE9CD}" dt="2024-08-01T13:29:42.495" v="3987" actId="20577"/>
          <ac:spMkLst>
            <pc:docMk/>
            <pc:sldMk cId="930712478" sldId="297"/>
            <ac:spMk id="9" creationId="{4C36E9B9-C40F-BAE9-6C73-0BE7E7EE9025}"/>
          </ac:spMkLst>
        </pc:spChg>
        <pc:spChg chg="mod">
          <ac:chgData name="Vallone Anaïs" userId="d3ecdf07-6a00-4779-a6b2-4fda33bdab6a" providerId="ADAL" clId="{3ED9E69A-15ED-4960-B7FC-6C79474AE9CD}" dt="2024-08-01T13:29:04.534" v="3966" actId="20577"/>
          <ac:spMkLst>
            <pc:docMk/>
            <pc:sldMk cId="930712478" sldId="297"/>
            <ac:spMk id="14" creationId="{6065F50B-C987-E75A-9D82-1303D31D2BA1}"/>
          </ac:spMkLst>
        </pc:spChg>
        <pc:picChg chg="del">
          <ac:chgData name="Vallone Anaïs" userId="d3ecdf07-6a00-4779-a6b2-4fda33bdab6a" providerId="ADAL" clId="{3ED9E69A-15ED-4960-B7FC-6C79474AE9CD}" dt="2024-08-01T13:29:14.886" v="3971" actId="478"/>
          <ac:picMkLst>
            <pc:docMk/>
            <pc:sldMk cId="930712478" sldId="297"/>
            <ac:picMk id="2" creationId="{00000000-0008-0000-0000-000013010000}"/>
          </ac:picMkLst>
        </pc:picChg>
        <pc:picChg chg="add del">
          <ac:chgData name="Vallone Anaïs" userId="d3ecdf07-6a00-4779-a6b2-4fda33bdab6a" providerId="ADAL" clId="{3ED9E69A-15ED-4960-B7FC-6C79474AE9CD}" dt="2024-08-01T13:29:16.664" v="3973" actId="22"/>
          <ac:picMkLst>
            <pc:docMk/>
            <pc:sldMk cId="930712478" sldId="297"/>
            <ac:picMk id="4" creationId="{640A5AE0-02C9-5519-5E64-735937E2F58E}"/>
          </ac:picMkLst>
        </pc:picChg>
        <pc:picChg chg="add mod">
          <ac:chgData name="Vallone Anaïs" userId="d3ecdf07-6a00-4779-a6b2-4fda33bdab6a" providerId="ADAL" clId="{3ED9E69A-15ED-4960-B7FC-6C79474AE9CD}" dt="2024-08-01T13:29:24.054" v="3976" actId="14100"/>
          <ac:picMkLst>
            <pc:docMk/>
            <pc:sldMk cId="930712478" sldId="297"/>
            <ac:picMk id="5" creationId="{00000000-0008-0000-0000-000040000000}"/>
          </ac:picMkLst>
        </pc:picChg>
        <pc:picChg chg="del">
          <ac:chgData name="Vallone Anaïs" userId="d3ecdf07-6a00-4779-a6b2-4fda33bdab6a" providerId="ADAL" clId="{3ED9E69A-15ED-4960-B7FC-6C79474AE9CD}" dt="2024-08-01T13:30:04.935" v="3988" actId="478"/>
          <ac:picMkLst>
            <pc:docMk/>
            <pc:sldMk cId="930712478" sldId="297"/>
            <ac:picMk id="8" creationId="{6312E95A-8216-099D-5628-2DF25FB77EAE}"/>
          </ac:picMkLst>
        </pc:picChg>
        <pc:picChg chg="add mod">
          <ac:chgData name="Vallone Anaïs" userId="d3ecdf07-6a00-4779-a6b2-4fda33bdab6a" providerId="ADAL" clId="{3ED9E69A-15ED-4960-B7FC-6C79474AE9CD}" dt="2024-08-01T13:30:24.141" v="3992" actId="1076"/>
          <ac:picMkLst>
            <pc:docMk/>
            <pc:sldMk cId="930712478" sldId="297"/>
            <ac:picMk id="16" creationId="{4D368A0D-D7A8-3AF1-7AE6-1D18B10FDE86}"/>
          </ac:picMkLst>
        </pc:picChg>
      </pc:sldChg>
      <pc:sldChg chg="addSp delSp modSp add del mod">
        <pc:chgData name="Vallone Anaïs" userId="d3ecdf07-6a00-4779-a6b2-4fda33bdab6a" providerId="ADAL" clId="{3ED9E69A-15ED-4960-B7FC-6C79474AE9CD}" dt="2024-08-01T13:38:02.775" v="4105" actId="2696"/>
        <pc:sldMkLst>
          <pc:docMk/>
          <pc:sldMk cId="790429115" sldId="298"/>
        </pc:sldMkLst>
        <pc:spChg chg="mod">
          <ac:chgData name="Vallone Anaïs" userId="d3ecdf07-6a00-4779-a6b2-4fda33bdab6a" providerId="ADAL" clId="{3ED9E69A-15ED-4960-B7FC-6C79474AE9CD}" dt="2024-08-01T13:35:56.547" v="4098" actId="1076"/>
          <ac:spMkLst>
            <pc:docMk/>
            <pc:sldMk cId="790429115" sldId="298"/>
            <ac:spMk id="9" creationId="{4C36E9B9-C40F-BAE9-6C73-0BE7E7EE9025}"/>
          </ac:spMkLst>
        </pc:spChg>
        <pc:spChg chg="mod">
          <ac:chgData name="Vallone Anaïs" userId="d3ecdf07-6a00-4779-a6b2-4fda33bdab6a" providerId="ADAL" clId="{3ED9E69A-15ED-4960-B7FC-6C79474AE9CD}" dt="2024-08-01T13:34:47.657" v="4032" actId="20577"/>
          <ac:spMkLst>
            <pc:docMk/>
            <pc:sldMk cId="790429115" sldId="298"/>
            <ac:spMk id="14" creationId="{6065F50B-C987-E75A-9D82-1303D31D2BA1}"/>
          </ac:spMkLst>
        </pc:spChg>
        <pc:picChg chg="add mod">
          <ac:chgData name="Vallone Anaïs" userId="d3ecdf07-6a00-4779-a6b2-4fda33bdab6a" providerId="ADAL" clId="{3ED9E69A-15ED-4960-B7FC-6C79474AE9CD}" dt="2024-08-01T13:35:53.116" v="4097" actId="1076"/>
          <ac:picMkLst>
            <pc:docMk/>
            <pc:sldMk cId="790429115" sldId="298"/>
            <ac:picMk id="2" creationId="{00000000-0008-0000-0000-0000C1000000}"/>
          </ac:picMkLst>
        </pc:picChg>
        <pc:picChg chg="add mod">
          <ac:chgData name="Vallone Anaïs" userId="d3ecdf07-6a00-4779-a6b2-4fda33bdab6a" providerId="ADAL" clId="{3ED9E69A-15ED-4960-B7FC-6C79474AE9CD}" dt="2024-08-01T13:36:36.447" v="4104" actId="1076"/>
          <ac:picMkLst>
            <pc:docMk/>
            <pc:sldMk cId="790429115" sldId="298"/>
            <ac:picMk id="4" creationId="{068F6D8C-90A6-8923-6D3E-B258C6985A2E}"/>
          </ac:picMkLst>
        </pc:picChg>
        <pc:picChg chg="del">
          <ac:chgData name="Vallone Anaïs" userId="d3ecdf07-6a00-4779-a6b2-4fda33bdab6a" providerId="ADAL" clId="{3ED9E69A-15ED-4960-B7FC-6C79474AE9CD}" dt="2024-08-01T13:35:37.826" v="4092" actId="478"/>
          <ac:picMkLst>
            <pc:docMk/>
            <pc:sldMk cId="790429115" sldId="298"/>
            <ac:picMk id="5" creationId="{00000000-0008-0000-0000-000040000000}"/>
          </ac:picMkLst>
        </pc:picChg>
        <pc:picChg chg="del">
          <ac:chgData name="Vallone Anaïs" userId="d3ecdf07-6a00-4779-a6b2-4fda33bdab6a" providerId="ADAL" clId="{3ED9E69A-15ED-4960-B7FC-6C79474AE9CD}" dt="2024-08-01T13:36:05.837" v="4100" actId="478"/>
          <ac:picMkLst>
            <pc:docMk/>
            <pc:sldMk cId="790429115" sldId="298"/>
            <ac:picMk id="11" creationId="{D8E2BF03-E465-86B6-6755-0BAD0D90D80E}"/>
          </ac:picMkLst>
        </pc:picChg>
        <pc:picChg chg="del">
          <ac:chgData name="Vallone Anaïs" userId="d3ecdf07-6a00-4779-a6b2-4fda33bdab6a" providerId="ADAL" clId="{3ED9E69A-15ED-4960-B7FC-6C79474AE9CD}" dt="2024-08-01T13:36:06.109" v="4101" actId="478"/>
          <ac:picMkLst>
            <pc:docMk/>
            <pc:sldMk cId="790429115" sldId="298"/>
            <ac:picMk id="13" creationId="{90FEC0C6-6554-87BB-3DE3-08A2671C1F9B}"/>
          </ac:picMkLst>
        </pc:picChg>
        <pc:picChg chg="del">
          <ac:chgData name="Vallone Anaïs" userId="d3ecdf07-6a00-4779-a6b2-4fda33bdab6a" providerId="ADAL" clId="{3ED9E69A-15ED-4960-B7FC-6C79474AE9CD}" dt="2024-08-01T13:36:05.186" v="4099" actId="478"/>
          <ac:picMkLst>
            <pc:docMk/>
            <pc:sldMk cId="790429115" sldId="298"/>
            <ac:picMk id="16" creationId="{4D368A0D-D7A8-3AF1-7AE6-1D18B10FDE86}"/>
          </ac:picMkLst>
        </pc:picChg>
      </pc:sldChg>
      <pc:sldChg chg="addSp delSp modSp add del mod">
        <pc:chgData name="Vallone Anaïs" userId="d3ecdf07-6a00-4779-a6b2-4fda33bdab6a" providerId="ADAL" clId="{3ED9E69A-15ED-4960-B7FC-6C79474AE9CD}" dt="2024-08-06T08:11:04.398" v="4262" actId="2696"/>
        <pc:sldMkLst>
          <pc:docMk/>
          <pc:sldMk cId="3668251030" sldId="298"/>
        </pc:sldMkLst>
        <pc:spChg chg="mod">
          <ac:chgData name="Vallone Anaïs" userId="d3ecdf07-6a00-4779-a6b2-4fda33bdab6a" providerId="ADAL" clId="{3ED9E69A-15ED-4960-B7FC-6C79474AE9CD}" dt="2024-08-06T08:03:45.689" v="4188" actId="1076"/>
          <ac:spMkLst>
            <pc:docMk/>
            <pc:sldMk cId="3668251030" sldId="298"/>
            <ac:spMk id="11" creationId="{0E94D8D3-0033-5D06-53EB-6DF1EAF90FCB}"/>
          </ac:spMkLst>
        </pc:spChg>
        <pc:spChg chg="mod">
          <ac:chgData name="Vallone Anaïs" userId="d3ecdf07-6a00-4779-a6b2-4fda33bdab6a" providerId="ADAL" clId="{3ED9E69A-15ED-4960-B7FC-6C79474AE9CD}" dt="2024-08-06T08:02:21.964" v="4129" actId="20577"/>
          <ac:spMkLst>
            <pc:docMk/>
            <pc:sldMk cId="3668251030" sldId="298"/>
            <ac:spMk id="14" creationId="{6065F50B-C987-E75A-9D82-1303D31D2BA1}"/>
          </ac:spMkLst>
        </pc:spChg>
        <pc:spChg chg="mod ord">
          <ac:chgData name="Vallone Anaïs" userId="d3ecdf07-6a00-4779-a6b2-4fda33bdab6a" providerId="ADAL" clId="{3ED9E69A-15ED-4960-B7FC-6C79474AE9CD}" dt="2024-08-06T08:05:03.924" v="4203" actId="1036"/>
          <ac:spMkLst>
            <pc:docMk/>
            <pc:sldMk cId="3668251030" sldId="298"/>
            <ac:spMk id="17" creationId="{92ED85FB-7DF6-FB85-4BDD-9BB95CBD05D1}"/>
          </ac:spMkLst>
        </pc:spChg>
        <pc:picChg chg="add del mod">
          <ac:chgData name="Vallone Anaïs" userId="d3ecdf07-6a00-4779-a6b2-4fda33bdab6a" providerId="ADAL" clId="{3ED9E69A-15ED-4960-B7FC-6C79474AE9CD}" dt="2024-08-06T08:05:38.611" v="4204" actId="478"/>
          <ac:picMkLst>
            <pc:docMk/>
            <pc:sldMk cId="3668251030" sldId="298"/>
            <ac:picMk id="3" creationId="{BB18B5D7-068F-77E6-F77D-7ECC86511354}"/>
          </ac:picMkLst>
        </pc:picChg>
        <pc:picChg chg="del">
          <ac:chgData name="Vallone Anaïs" userId="d3ecdf07-6a00-4779-a6b2-4fda33bdab6a" providerId="ADAL" clId="{3ED9E69A-15ED-4960-B7FC-6C79474AE9CD}" dt="2024-08-06T08:00:17.701" v="4116" actId="478"/>
          <ac:picMkLst>
            <pc:docMk/>
            <pc:sldMk cId="3668251030" sldId="298"/>
            <ac:picMk id="5" creationId="{881915A3-0D0C-53B8-C2C2-56B1FDEFCFF4}"/>
          </ac:picMkLst>
        </pc:picChg>
        <pc:picChg chg="del">
          <ac:chgData name="Vallone Anaïs" userId="d3ecdf07-6a00-4779-a6b2-4fda33bdab6a" providerId="ADAL" clId="{3ED9E69A-15ED-4960-B7FC-6C79474AE9CD}" dt="2024-08-06T08:03:34.948" v="4184" actId="478"/>
          <ac:picMkLst>
            <pc:docMk/>
            <pc:sldMk cId="3668251030" sldId="298"/>
            <ac:picMk id="8" creationId="{2FB76563-B5D8-9D16-58D4-626578E88411}"/>
          </ac:picMkLst>
        </pc:picChg>
        <pc:picChg chg="add del mod">
          <ac:chgData name="Vallone Anaïs" userId="d3ecdf07-6a00-4779-a6b2-4fda33bdab6a" providerId="ADAL" clId="{3ED9E69A-15ED-4960-B7FC-6C79474AE9CD}" dt="2024-08-06T08:01:44.892" v="4122" actId="478"/>
          <ac:picMkLst>
            <pc:docMk/>
            <pc:sldMk cId="3668251030" sldId="298"/>
            <ac:picMk id="9" creationId="{93CF4051-DAA7-1052-1DA1-2D374014F79E}"/>
          </ac:picMkLst>
        </pc:picChg>
        <pc:picChg chg="add mod modCrop">
          <ac:chgData name="Vallone Anaïs" userId="d3ecdf07-6a00-4779-a6b2-4fda33bdab6a" providerId="ADAL" clId="{3ED9E69A-15ED-4960-B7FC-6C79474AE9CD}" dt="2024-08-06T08:02:13.530" v="4127" actId="1076"/>
          <ac:picMkLst>
            <pc:docMk/>
            <pc:sldMk cId="3668251030" sldId="298"/>
            <ac:picMk id="13" creationId="{A6140DD4-5BCA-AE80-1D64-4DF8B846E1DA}"/>
          </ac:picMkLst>
        </pc:picChg>
        <pc:picChg chg="add mod">
          <ac:chgData name="Vallone Anaïs" userId="d3ecdf07-6a00-4779-a6b2-4fda33bdab6a" providerId="ADAL" clId="{3ED9E69A-15ED-4960-B7FC-6C79474AE9CD}" dt="2024-08-06T08:03:41.537" v="4187" actId="14100"/>
          <ac:picMkLst>
            <pc:docMk/>
            <pc:sldMk cId="3668251030" sldId="298"/>
            <ac:picMk id="15" creationId="{1296FFA8-4DC1-31BC-800D-AC51DD0E7CD5}"/>
          </ac:picMkLst>
        </pc:picChg>
        <pc:picChg chg="del">
          <ac:chgData name="Vallone Anaïs" userId="d3ecdf07-6a00-4779-a6b2-4fda33bdab6a" providerId="ADAL" clId="{3ED9E69A-15ED-4960-B7FC-6C79474AE9CD}" dt="2024-08-06T08:03:47.860" v="4189" actId="478"/>
          <ac:picMkLst>
            <pc:docMk/>
            <pc:sldMk cId="3668251030" sldId="298"/>
            <ac:picMk id="16" creationId="{E79A7FE4-D0FB-4756-5520-0312EB04FB09}"/>
          </ac:picMkLst>
        </pc:picChg>
        <pc:picChg chg="add mod">
          <ac:chgData name="Vallone Anaïs" userId="d3ecdf07-6a00-4779-a6b2-4fda33bdab6a" providerId="ADAL" clId="{3ED9E69A-15ED-4960-B7FC-6C79474AE9CD}" dt="2024-08-06T08:04:32.538" v="4194" actId="1076"/>
          <ac:picMkLst>
            <pc:docMk/>
            <pc:sldMk cId="3668251030" sldId="298"/>
            <ac:picMk id="19" creationId="{6A41CD50-6C93-F666-809B-68DD252D21A1}"/>
          </ac:picMkLst>
        </pc:picChg>
        <pc:picChg chg="del">
          <ac:chgData name="Vallone Anaïs" userId="d3ecdf07-6a00-4779-a6b2-4fda33bdab6a" providerId="ADAL" clId="{3ED9E69A-15ED-4960-B7FC-6C79474AE9CD}" dt="2024-08-06T08:00:02.040" v="4109" actId="478"/>
          <ac:picMkLst>
            <pc:docMk/>
            <pc:sldMk cId="3668251030" sldId="298"/>
            <ac:picMk id="20" creationId="{A316A4ED-C5C3-4151-22CD-C5E707DB0E89}"/>
          </ac:picMkLst>
        </pc:picChg>
        <pc:picChg chg="add mod">
          <ac:chgData name="Vallone Anaïs" userId="d3ecdf07-6a00-4779-a6b2-4fda33bdab6a" providerId="ADAL" clId="{3ED9E69A-15ED-4960-B7FC-6C79474AE9CD}" dt="2024-08-06T08:05:52.889" v="4210" actId="1076"/>
          <ac:picMkLst>
            <pc:docMk/>
            <pc:sldMk cId="3668251030" sldId="298"/>
            <ac:picMk id="22" creationId="{84988F0A-9FC7-2CB7-773D-C58E9B611F28}"/>
          </ac:picMkLst>
        </pc:picChg>
      </pc:sldChg>
      <pc:sldChg chg="addSp delSp modSp add del mod ord">
        <pc:chgData name="Vallone Anaïs" userId="d3ecdf07-6a00-4779-a6b2-4fda33bdab6a" providerId="ADAL" clId="{3ED9E69A-15ED-4960-B7FC-6C79474AE9CD}" dt="2024-08-06T08:15:37.299" v="4365" actId="20577"/>
        <pc:sldMkLst>
          <pc:docMk/>
          <pc:sldMk cId="2269982855" sldId="299"/>
        </pc:sldMkLst>
        <pc:spChg chg="add mod">
          <ac:chgData name="Vallone Anaïs" userId="d3ecdf07-6a00-4779-a6b2-4fda33bdab6a" providerId="ADAL" clId="{3ED9E69A-15ED-4960-B7FC-6C79474AE9CD}" dt="2024-08-06T08:15:37.299" v="4365" actId="20577"/>
          <ac:spMkLst>
            <pc:docMk/>
            <pc:sldMk cId="2269982855" sldId="299"/>
            <ac:spMk id="4" creationId="{B681EF3E-7BC5-D344-C865-6494BC1C2745}"/>
          </ac:spMkLst>
        </pc:spChg>
        <pc:spChg chg="del">
          <ac:chgData name="Vallone Anaïs" userId="d3ecdf07-6a00-4779-a6b2-4fda33bdab6a" providerId="ADAL" clId="{3ED9E69A-15ED-4960-B7FC-6C79474AE9CD}" dt="2024-08-06T08:06:43.491" v="4221" actId="478"/>
          <ac:spMkLst>
            <pc:docMk/>
            <pc:sldMk cId="2269982855" sldId="299"/>
            <ac:spMk id="11" creationId="{0E94D8D3-0033-5D06-53EB-6DF1EAF90FCB}"/>
          </ac:spMkLst>
        </pc:spChg>
        <pc:spChg chg="mod">
          <ac:chgData name="Vallone Anaïs" userId="d3ecdf07-6a00-4779-a6b2-4fda33bdab6a" providerId="ADAL" clId="{3ED9E69A-15ED-4960-B7FC-6C79474AE9CD}" dt="2024-08-06T08:14:46.741" v="4287" actId="20577"/>
          <ac:spMkLst>
            <pc:docMk/>
            <pc:sldMk cId="2269982855" sldId="299"/>
            <ac:spMk id="14" creationId="{6065F50B-C987-E75A-9D82-1303D31D2BA1}"/>
          </ac:spMkLst>
        </pc:spChg>
        <pc:picChg chg="add mod">
          <ac:chgData name="Vallone Anaïs" userId="d3ecdf07-6a00-4779-a6b2-4fda33bdab6a" providerId="ADAL" clId="{3ED9E69A-15ED-4960-B7FC-6C79474AE9CD}" dt="2024-08-06T08:06:36.266" v="4220" actId="1076"/>
          <ac:picMkLst>
            <pc:docMk/>
            <pc:sldMk cId="2269982855" sldId="299"/>
            <ac:picMk id="2" creationId="{00000000-0008-0000-0000-000067010000}"/>
          </ac:picMkLst>
        </pc:picChg>
        <pc:picChg chg="del">
          <ac:chgData name="Vallone Anaïs" userId="d3ecdf07-6a00-4779-a6b2-4fda33bdab6a" providerId="ADAL" clId="{3ED9E69A-15ED-4960-B7FC-6C79474AE9CD}" dt="2024-08-06T08:07:20.131" v="4224" actId="478"/>
          <ac:picMkLst>
            <pc:docMk/>
            <pc:sldMk cId="2269982855" sldId="299"/>
            <ac:picMk id="3" creationId="{BB18B5D7-068F-77E6-F77D-7ECC86511354}"/>
          </ac:picMkLst>
        </pc:picChg>
        <pc:picChg chg="del">
          <ac:chgData name="Vallone Anaïs" userId="d3ecdf07-6a00-4779-a6b2-4fda33bdab6a" providerId="ADAL" clId="{3ED9E69A-15ED-4960-B7FC-6C79474AE9CD}" dt="2024-08-06T08:06:30.154" v="4216" actId="478"/>
          <ac:picMkLst>
            <pc:docMk/>
            <pc:sldMk cId="2269982855" sldId="299"/>
            <ac:picMk id="8" creationId="{2FB76563-B5D8-9D16-58D4-626578E88411}"/>
          </ac:picMkLst>
        </pc:picChg>
        <pc:picChg chg="del">
          <ac:chgData name="Vallone Anaïs" userId="d3ecdf07-6a00-4779-a6b2-4fda33bdab6a" providerId="ADAL" clId="{3ED9E69A-15ED-4960-B7FC-6C79474AE9CD}" dt="2024-08-06T08:07:51.268" v="4230" actId="478"/>
          <ac:picMkLst>
            <pc:docMk/>
            <pc:sldMk cId="2269982855" sldId="299"/>
            <ac:picMk id="9" creationId="{93CF4051-DAA7-1052-1DA1-2D374014F79E}"/>
          </ac:picMkLst>
        </pc:picChg>
        <pc:picChg chg="add mod">
          <ac:chgData name="Vallone Anaïs" userId="d3ecdf07-6a00-4779-a6b2-4fda33bdab6a" providerId="ADAL" clId="{3ED9E69A-15ED-4960-B7FC-6C79474AE9CD}" dt="2024-08-06T08:07:47.617" v="4229" actId="14100"/>
          <ac:picMkLst>
            <pc:docMk/>
            <pc:sldMk cId="2269982855" sldId="299"/>
            <ac:picMk id="12" creationId="{658E3506-E503-F658-12D5-50EF45E7BD5A}"/>
          </ac:picMkLst>
        </pc:picChg>
        <pc:picChg chg="add mod">
          <ac:chgData name="Vallone Anaïs" userId="d3ecdf07-6a00-4779-a6b2-4fda33bdab6a" providerId="ADAL" clId="{3ED9E69A-15ED-4960-B7FC-6C79474AE9CD}" dt="2024-08-06T08:13:28.165" v="4280" actId="1076"/>
          <ac:picMkLst>
            <pc:docMk/>
            <pc:sldMk cId="2269982855" sldId="299"/>
            <ac:picMk id="15" creationId="{F5DE24FD-4AB7-34E6-D536-DFCE98722BA0}"/>
          </ac:picMkLst>
        </pc:picChg>
      </pc:sldChg>
      <pc:sldChg chg="add del">
        <pc:chgData name="Vallone Anaïs" userId="d3ecdf07-6a00-4779-a6b2-4fda33bdab6a" providerId="ADAL" clId="{3ED9E69A-15ED-4960-B7FC-6C79474AE9CD}" dt="2024-08-06T08:01:34.726" v="4120" actId="2696"/>
        <pc:sldMkLst>
          <pc:docMk/>
          <pc:sldMk cId="3007160417" sldId="299"/>
        </pc:sldMkLst>
      </pc:sldChg>
      <pc:sldChg chg="add">
        <pc:chgData name="Vallone Anaïs" userId="d3ecdf07-6a00-4779-a6b2-4fda33bdab6a" providerId="ADAL" clId="{3ED9E69A-15ED-4960-B7FC-6C79474AE9CD}" dt="2024-08-06T08:06:02.124" v="4211" actId="2890"/>
        <pc:sldMkLst>
          <pc:docMk/>
          <pc:sldMk cId="1428139948" sldId="300"/>
        </pc:sldMkLst>
      </pc:sldChg>
      <pc:sldChg chg="addSp delSp modSp add mod">
        <pc:chgData name="Vallone Anaïs" userId="d3ecdf07-6a00-4779-a6b2-4fda33bdab6a" providerId="ADAL" clId="{3ED9E69A-15ED-4960-B7FC-6C79474AE9CD}" dt="2024-08-06T08:17:23.643" v="4449" actId="20577"/>
        <pc:sldMkLst>
          <pc:docMk/>
          <pc:sldMk cId="183428394" sldId="301"/>
        </pc:sldMkLst>
        <pc:spChg chg="mod">
          <ac:chgData name="Vallone Anaïs" userId="d3ecdf07-6a00-4779-a6b2-4fda33bdab6a" providerId="ADAL" clId="{3ED9E69A-15ED-4960-B7FC-6C79474AE9CD}" dt="2024-08-06T08:17:23.643" v="4449" actId="20577"/>
          <ac:spMkLst>
            <pc:docMk/>
            <pc:sldMk cId="183428394" sldId="301"/>
            <ac:spMk id="4" creationId="{B681EF3E-7BC5-D344-C865-6494BC1C2745}"/>
          </ac:spMkLst>
        </pc:spChg>
        <pc:spChg chg="mod">
          <ac:chgData name="Vallone Anaïs" userId="d3ecdf07-6a00-4779-a6b2-4fda33bdab6a" providerId="ADAL" clId="{3ED9E69A-15ED-4960-B7FC-6C79474AE9CD}" dt="2024-08-06T08:16:54.223" v="4415" actId="20577"/>
          <ac:spMkLst>
            <pc:docMk/>
            <pc:sldMk cId="183428394" sldId="301"/>
            <ac:spMk id="14" creationId="{6065F50B-C987-E75A-9D82-1303D31D2BA1}"/>
          </ac:spMkLst>
        </pc:spChg>
        <pc:picChg chg="del">
          <ac:chgData name="Vallone Anaïs" userId="d3ecdf07-6a00-4779-a6b2-4fda33bdab6a" providerId="ADAL" clId="{3ED9E69A-15ED-4960-B7FC-6C79474AE9CD}" dt="2024-08-06T08:16:44.894" v="4409" actId="478"/>
          <ac:picMkLst>
            <pc:docMk/>
            <pc:sldMk cId="183428394" sldId="301"/>
            <ac:picMk id="2" creationId="{00000000-0008-0000-0000-000067010000}"/>
          </ac:picMkLst>
        </pc:picChg>
        <pc:picChg chg="add del mod">
          <ac:chgData name="Vallone Anaïs" userId="d3ecdf07-6a00-4779-a6b2-4fda33bdab6a" providerId="ADAL" clId="{3ED9E69A-15ED-4960-B7FC-6C79474AE9CD}" dt="2024-08-06T08:10:47.691" v="4259" actId="22"/>
          <ac:picMkLst>
            <pc:docMk/>
            <pc:sldMk cId="183428394" sldId="301"/>
            <ac:picMk id="5" creationId="{CCE67DA5-0F7B-E576-108A-52AF51C32804}"/>
          </ac:picMkLst>
        </pc:picChg>
        <pc:picChg chg="add mod">
          <ac:chgData name="Vallone Anaïs" userId="d3ecdf07-6a00-4779-a6b2-4fda33bdab6a" providerId="ADAL" clId="{3ED9E69A-15ED-4960-B7FC-6C79474AE9CD}" dt="2024-08-06T08:11:35.536" v="4269" actId="14100"/>
          <ac:picMkLst>
            <pc:docMk/>
            <pc:sldMk cId="183428394" sldId="301"/>
            <ac:picMk id="9" creationId="{CBE10F98-4A03-8B78-9A0C-F122A1489F33}"/>
          </ac:picMkLst>
        </pc:picChg>
        <pc:picChg chg="add del mod">
          <ac:chgData name="Vallone Anaïs" userId="d3ecdf07-6a00-4779-a6b2-4fda33bdab6a" providerId="ADAL" clId="{3ED9E69A-15ED-4960-B7FC-6C79474AE9CD}" dt="2024-08-06T08:11:17.307" v="4264" actId="478"/>
          <ac:picMkLst>
            <pc:docMk/>
            <pc:sldMk cId="183428394" sldId="301"/>
            <ac:picMk id="12" creationId="{658E3506-E503-F658-12D5-50EF45E7BD5A}"/>
          </ac:picMkLst>
        </pc:picChg>
        <pc:picChg chg="add mod">
          <ac:chgData name="Vallone Anaïs" userId="d3ecdf07-6a00-4779-a6b2-4fda33bdab6a" providerId="ADAL" clId="{3ED9E69A-15ED-4960-B7FC-6C79474AE9CD}" dt="2024-08-06T08:13:59.089" v="4284" actId="1076"/>
          <ac:picMkLst>
            <pc:docMk/>
            <pc:sldMk cId="183428394" sldId="301"/>
            <ac:picMk id="13" creationId="{D83C51D4-F989-F70F-2D35-F4E87DCF4D84}"/>
          </ac:picMkLst>
        </pc:picChg>
        <pc:picChg chg="add mod">
          <ac:chgData name="Vallone Anaïs" userId="d3ecdf07-6a00-4779-a6b2-4fda33bdab6a" providerId="ADAL" clId="{3ED9E69A-15ED-4960-B7FC-6C79474AE9CD}" dt="2024-08-06T08:16:52.246" v="4413" actId="14100"/>
          <ac:picMkLst>
            <pc:docMk/>
            <pc:sldMk cId="183428394" sldId="301"/>
            <ac:picMk id="15" creationId="{00000000-0008-0000-0000-00006A010000}"/>
          </ac:picMkLst>
        </pc:picChg>
      </pc:sldChg>
      <pc:sldChg chg="addSp delSp modSp add mod">
        <pc:chgData name="Vallone Anaïs" userId="d3ecdf07-6a00-4779-a6b2-4fda33bdab6a" providerId="ADAL" clId="{3ED9E69A-15ED-4960-B7FC-6C79474AE9CD}" dt="2024-08-06T08:16:34.069" v="4408" actId="14100"/>
        <pc:sldMkLst>
          <pc:docMk/>
          <pc:sldMk cId="4143345963" sldId="302"/>
        </pc:sldMkLst>
        <pc:spChg chg="mod">
          <ac:chgData name="Vallone Anaïs" userId="d3ecdf07-6a00-4779-a6b2-4fda33bdab6a" providerId="ADAL" clId="{3ED9E69A-15ED-4960-B7FC-6C79474AE9CD}" dt="2024-08-06T08:16:23.277" v="4404" actId="20577"/>
          <ac:spMkLst>
            <pc:docMk/>
            <pc:sldMk cId="4143345963" sldId="302"/>
            <ac:spMk id="4" creationId="{B681EF3E-7BC5-D344-C865-6494BC1C2745}"/>
          </ac:spMkLst>
        </pc:spChg>
        <pc:spChg chg="mod">
          <ac:chgData name="Vallone Anaïs" userId="d3ecdf07-6a00-4779-a6b2-4fda33bdab6a" providerId="ADAL" clId="{3ED9E69A-15ED-4960-B7FC-6C79474AE9CD}" dt="2024-08-06T08:15:55.691" v="4367" actId="20577"/>
          <ac:spMkLst>
            <pc:docMk/>
            <pc:sldMk cId="4143345963" sldId="302"/>
            <ac:spMk id="14" creationId="{6065F50B-C987-E75A-9D82-1303D31D2BA1}"/>
          </ac:spMkLst>
        </pc:spChg>
        <pc:picChg chg="del">
          <ac:chgData name="Vallone Anaïs" userId="d3ecdf07-6a00-4779-a6b2-4fda33bdab6a" providerId="ADAL" clId="{3ED9E69A-15ED-4960-B7FC-6C79474AE9CD}" dt="2024-08-06T08:16:25.261" v="4405" actId="478"/>
          <ac:picMkLst>
            <pc:docMk/>
            <pc:sldMk cId="4143345963" sldId="302"/>
            <ac:picMk id="2" creationId="{00000000-0008-0000-0000-000067010000}"/>
          </ac:picMkLst>
        </pc:picChg>
        <pc:picChg chg="add del mod">
          <ac:chgData name="Vallone Anaïs" userId="d3ecdf07-6a00-4779-a6b2-4fda33bdab6a" providerId="ADAL" clId="{3ED9E69A-15ED-4960-B7FC-6C79474AE9CD}" dt="2024-08-06T08:10:27.483" v="4252" actId="478"/>
          <ac:picMkLst>
            <pc:docMk/>
            <pc:sldMk cId="4143345963" sldId="302"/>
            <ac:picMk id="5" creationId="{F3026EF5-E3CC-A3B3-5A14-3F7AFCDF1B0C}"/>
          </ac:picMkLst>
        </pc:picChg>
        <pc:picChg chg="add del mod">
          <ac:chgData name="Vallone Anaïs" userId="d3ecdf07-6a00-4779-a6b2-4fda33bdab6a" providerId="ADAL" clId="{3ED9E69A-15ED-4960-B7FC-6C79474AE9CD}" dt="2024-08-06T08:10:26.938" v="4251" actId="22"/>
          <ac:picMkLst>
            <pc:docMk/>
            <pc:sldMk cId="4143345963" sldId="302"/>
            <ac:picMk id="9" creationId="{5199D030-FFF5-AD7F-767E-B105B76EE351}"/>
          </ac:picMkLst>
        </pc:picChg>
        <pc:picChg chg="del">
          <ac:chgData name="Vallone Anaïs" userId="d3ecdf07-6a00-4779-a6b2-4fda33bdab6a" providerId="ADAL" clId="{3ED9E69A-15ED-4960-B7FC-6C79474AE9CD}" dt="2024-08-06T08:08:23.795" v="4233" actId="478"/>
          <ac:picMkLst>
            <pc:docMk/>
            <pc:sldMk cId="4143345963" sldId="302"/>
            <ac:picMk id="12" creationId="{658E3506-E503-F658-12D5-50EF45E7BD5A}"/>
          </ac:picMkLst>
        </pc:picChg>
        <pc:picChg chg="add mod">
          <ac:chgData name="Vallone Anaïs" userId="d3ecdf07-6a00-4779-a6b2-4fda33bdab6a" providerId="ADAL" clId="{3ED9E69A-15ED-4960-B7FC-6C79474AE9CD}" dt="2024-08-06T08:13:45.679" v="4282" actId="1076"/>
          <ac:picMkLst>
            <pc:docMk/>
            <pc:sldMk cId="4143345963" sldId="302"/>
            <ac:picMk id="13" creationId="{FC1D137B-CC67-F326-F9E5-234FBD2A3E72}"/>
          </ac:picMkLst>
        </pc:picChg>
        <pc:picChg chg="add mod">
          <ac:chgData name="Vallone Anaïs" userId="d3ecdf07-6a00-4779-a6b2-4fda33bdab6a" providerId="ADAL" clId="{3ED9E69A-15ED-4960-B7FC-6C79474AE9CD}" dt="2024-08-06T08:16:34.069" v="4408" actId="14100"/>
          <ac:picMkLst>
            <pc:docMk/>
            <pc:sldMk cId="4143345963" sldId="302"/>
            <ac:picMk id="15" creationId="{00000000-0008-0000-0000-000069010000}"/>
          </ac:picMkLst>
        </pc:picChg>
      </pc:sldChg>
      <pc:sldChg chg="addSp delSp modSp add del mod">
        <pc:chgData name="Vallone Anaïs" userId="d3ecdf07-6a00-4779-a6b2-4fda33bdab6a" providerId="ADAL" clId="{3ED9E69A-15ED-4960-B7FC-6C79474AE9CD}" dt="2024-08-06T08:12:36.526" v="4278" actId="2696"/>
        <pc:sldMkLst>
          <pc:docMk/>
          <pc:sldMk cId="707774830" sldId="303"/>
        </pc:sldMkLst>
        <pc:picChg chg="add mod">
          <ac:chgData name="Vallone Anaïs" userId="d3ecdf07-6a00-4779-a6b2-4fda33bdab6a" providerId="ADAL" clId="{3ED9E69A-15ED-4960-B7FC-6C79474AE9CD}" dt="2024-08-06T08:12:18.810" v="4277" actId="1076"/>
          <ac:picMkLst>
            <pc:docMk/>
            <pc:sldMk cId="707774830" sldId="303"/>
            <ac:picMk id="5" creationId="{D5D2723E-1CEF-C320-ECE9-51C75E827A57}"/>
          </ac:picMkLst>
        </pc:picChg>
        <pc:picChg chg="del">
          <ac:chgData name="Vallone Anaïs" userId="d3ecdf07-6a00-4779-a6b2-4fda33bdab6a" providerId="ADAL" clId="{3ED9E69A-15ED-4960-B7FC-6C79474AE9CD}" dt="2024-08-06T08:11:40.667" v="4270" actId="478"/>
          <ac:picMkLst>
            <pc:docMk/>
            <pc:sldMk cId="707774830" sldId="303"/>
            <ac:picMk id="12" creationId="{658E3506-E503-F658-12D5-50EF45E7BD5A}"/>
          </ac:picMkLst>
        </pc:picChg>
      </pc:sldChg>
      <pc:sldChg chg="addSp delSp modSp add mod">
        <pc:chgData name="Vallone Anaïs" userId="d3ecdf07-6a00-4779-a6b2-4fda33bdab6a" providerId="ADAL" clId="{3ED9E69A-15ED-4960-B7FC-6C79474AE9CD}" dt="2024-08-06T08:20:34.281" v="4518" actId="1076"/>
        <pc:sldMkLst>
          <pc:docMk/>
          <pc:sldMk cId="1188058961" sldId="303"/>
        </pc:sldMkLst>
        <pc:picChg chg="add mod">
          <ac:chgData name="Vallone Anaïs" userId="d3ecdf07-6a00-4779-a6b2-4fda33bdab6a" providerId="ADAL" clId="{3ED9E69A-15ED-4960-B7FC-6C79474AE9CD}" dt="2024-08-06T08:20:34.281" v="4518" actId="1076"/>
          <ac:picMkLst>
            <pc:docMk/>
            <pc:sldMk cId="1188058961" sldId="303"/>
            <ac:picMk id="3" creationId="{CC9C6FB4-8C89-B49B-307B-0C2D13CC5E77}"/>
          </ac:picMkLst>
        </pc:picChg>
        <pc:picChg chg="del">
          <ac:chgData name="Vallone Anaïs" userId="d3ecdf07-6a00-4779-a6b2-4fda33bdab6a" providerId="ADAL" clId="{3ED9E69A-15ED-4960-B7FC-6C79474AE9CD}" dt="2024-08-06T08:20:04.250" v="4512" actId="478"/>
          <ac:picMkLst>
            <pc:docMk/>
            <pc:sldMk cId="1188058961" sldId="303"/>
            <ac:picMk id="20" creationId="{A316A4ED-C5C3-4151-22CD-C5E707DB0E89}"/>
          </ac:picMkLst>
        </pc:picChg>
      </pc:sldChg>
      <pc:sldChg chg="addSp delSp modSp add mod">
        <pc:chgData name="Vallone Anaïs" userId="d3ecdf07-6a00-4779-a6b2-4fda33bdab6a" providerId="ADAL" clId="{3ED9E69A-15ED-4960-B7FC-6C79474AE9CD}" dt="2024-08-06T08:40:59.388" v="4630" actId="20577"/>
        <pc:sldMkLst>
          <pc:docMk/>
          <pc:sldMk cId="989016996" sldId="304"/>
        </pc:sldMkLst>
        <pc:spChg chg="mod">
          <ac:chgData name="Vallone Anaïs" userId="d3ecdf07-6a00-4779-a6b2-4fda33bdab6a" providerId="ADAL" clId="{3ED9E69A-15ED-4960-B7FC-6C79474AE9CD}" dt="2024-08-06T08:40:49.066" v="4627" actId="1038"/>
          <ac:spMkLst>
            <pc:docMk/>
            <pc:sldMk cId="989016996" sldId="304"/>
            <ac:spMk id="11" creationId="{0E94D8D3-0033-5D06-53EB-6DF1EAF90FCB}"/>
          </ac:spMkLst>
        </pc:spChg>
        <pc:spChg chg="mod">
          <ac:chgData name="Vallone Anaïs" userId="d3ecdf07-6a00-4779-a6b2-4fda33bdab6a" providerId="ADAL" clId="{3ED9E69A-15ED-4960-B7FC-6C79474AE9CD}" dt="2024-08-06T08:40:59.388" v="4630" actId="20577"/>
          <ac:spMkLst>
            <pc:docMk/>
            <pc:sldMk cId="989016996" sldId="304"/>
            <ac:spMk id="14" creationId="{6065F50B-C987-E75A-9D82-1303D31D2BA1}"/>
          </ac:spMkLst>
        </pc:spChg>
        <pc:picChg chg="add del mod">
          <ac:chgData name="Vallone Anaïs" userId="d3ecdf07-6a00-4779-a6b2-4fda33bdab6a" providerId="ADAL" clId="{3ED9E69A-15ED-4960-B7FC-6C79474AE9CD}" dt="2024-08-06T08:36:15.959" v="4531" actId="22"/>
          <ac:picMkLst>
            <pc:docMk/>
            <pc:sldMk cId="989016996" sldId="304"/>
            <ac:picMk id="3" creationId="{2C4EC15C-5789-E5D3-F2BE-EE512A3E5F2F}"/>
          </ac:picMkLst>
        </pc:picChg>
        <pc:picChg chg="add mod">
          <ac:chgData name="Vallone Anaïs" userId="d3ecdf07-6a00-4779-a6b2-4fda33bdab6a" providerId="ADAL" clId="{3ED9E69A-15ED-4960-B7FC-6C79474AE9CD}" dt="2024-08-06T08:37:23.018" v="4539" actId="1076"/>
          <ac:picMkLst>
            <pc:docMk/>
            <pc:sldMk cId="989016996" sldId="304"/>
            <ac:picMk id="5" creationId="{7FB4EDFA-BCD3-1EA1-980F-6B1941279B35}"/>
          </ac:picMkLst>
        </pc:picChg>
        <pc:picChg chg="add mod">
          <ac:chgData name="Vallone Anaïs" userId="d3ecdf07-6a00-4779-a6b2-4fda33bdab6a" providerId="ADAL" clId="{3ED9E69A-15ED-4960-B7FC-6C79474AE9CD}" dt="2024-08-06T08:39:01.042" v="4547" actId="1076"/>
          <ac:picMkLst>
            <pc:docMk/>
            <pc:sldMk cId="989016996" sldId="304"/>
            <ac:picMk id="12" creationId="{F2FE01C8-D387-8644-50B4-CCE0AE948E5E}"/>
          </ac:picMkLst>
        </pc:picChg>
        <pc:picChg chg="del">
          <ac:chgData name="Vallone Anaïs" userId="d3ecdf07-6a00-4779-a6b2-4fda33bdab6a" providerId="ADAL" clId="{3ED9E69A-15ED-4960-B7FC-6C79474AE9CD}" dt="2024-08-06T08:36:07.508" v="4527" actId="478"/>
          <ac:picMkLst>
            <pc:docMk/>
            <pc:sldMk cId="989016996" sldId="304"/>
            <ac:picMk id="16" creationId="{06E30F4F-15D6-3387-2B7C-905126AB4EA2}"/>
          </ac:picMkLst>
        </pc:picChg>
        <pc:picChg chg="add mod">
          <ac:chgData name="Vallone Anaïs" userId="d3ecdf07-6a00-4779-a6b2-4fda33bdab6a" providerId="ADAL" clId="{3ED9E69A-15ED-4960-B7FC-6C79474AE9CD}" dt="2024-08-06T08:39:11.314" v="4549" actId="1076"/>
          <ac:picMkLst>
            <pc:docMk/>
            <pc:sldMk cId="989016996" sldId="304"/>
            <ac:picMk id="17" creationId="{494BAC05-DB1C-2420-C2D2-A5579A700E71}"/>
          </ac:picMkLst>
        </pc:picChg>
        <pc:picChg chg="add mod">
          <ac:chgData name="Vallone Anaïs" userId="d3ecdf07-6a00-4779-a6b2-4fda33bdab6a" providerId="ADAL" clId="{3ED9E69A-15ED-4960-B7FC-6C79474AE9CD}" dt="2024-08-06T08:39:34.651" v="4556" actId="1076"/>
          <ac:picMkLst>
            <pc:docMk/>
            <pc:sldMk cId="989016996" sldId="304"/>
            <ac:picMk id="18" creationId="{00000000-0008-0000-0000-000011010000}"/>
          </ac:picMkLst>
        </pc:picChg>
        <pc:picChg chg="del">
          <ac:chgData name="Vallone Anaïs" userId="d3ecdf07-6a00-4779-a6b2-4fda33bdab6a" providerId="ADAL" clId="{3ED9E69A-15ED-4960-B7FC-6C79474AE9CD}" dt="2024-08-06T08:38:53.621" v="4544" actId="478"/>
          <ac:picMkLst>
            <pc:docMk/>
            <pc:sldMk cId="989016996" sldId="304"/>
            <ac:picMk id="19" creationId="{C459E7D9-11DA-39C5-F217-028EAFF23FAE}"/>
          </ac:picMkLst>
        </pc:picChg>
        <pc:picChg chg="del">
          <ac:chgData name="Vallone Anaïs" userId="d3ecdf07-6a00-4779-a6b2-4fda33bdab6a" providerId="ADAL" clId="{3ED9E69A-15ED-4960-B7FC-6C79474AE9CD}" dt="2024-08-06T08:39:30.851" v="4554" actId="478"/>
          <ac:picMkLst>
            <pc:docMk/>
            <pc:sldMk cId="989016996" sldId="304"/>
            <ac:picMk id="20" creationId="{883EB712-34AA-C369-F1AD-145DD7F13F50}"/>
          </ac:picMkLst>
        </pc:picChg>
      </pc:sldChg>
      <pc:sldChg chg="addSp delSp modSp add mod">
        <pc:chgData name="Vallone Anaïs" userId="d3ecdf07-6a00-4779-a6b2-4fda33bdab6a" providerId="ADAL" clId="{3ED9E69A-15ED-4960-B7FC-6C79474AE9CD}" dt="2024-08-06T08:41:35.405" v="4644" actId="20577"/>
        <pc:sldMkLst>
          <pc:docMk/>
          <pc:sldMk cId="2401817649" sldId="305"/>
        </pc:sldMkLst>
        <pc:spChg chg="del">
          <ac:chgData name="Vallone Anaïs" userId="d3ecdf07-6a00-4779-a6b2-4fda33bdab6a" providerId="ADAL" clId="{3ED9E69A-15ED-4960-B7FC-6C79474AE9CD}" dt="2024-08-06T08:41:07.252" v="4634" actId="478"/>
          <ac:spMkLst>
            <pc:docMk/>
            <pc:sldMk cId="2401817649" sldId="305"/>
            <ac:spMk id="11" creationId="{0E94D8D3-0033-5D06-53EB-6DF1EAF90FCB}"/>
          </ac:spMkLst>
        </pc:spChg>
        <pc:spChg chg="add mod">
          <ac:chgData name="Vallone Anaïs" userId="d3ecdf07-6a00-4779-a6b2-4fda33bdab6a" providerId="ADAL" clId="{3ED9E69A-15ED-4960-B7FC-6C79474AE9CD}" dt="2024-08-06T08:41:35.405" v="4644" actId="20577"/>
          <ac:spMkLst>
            <pc:docMk/>
            <pc:sldMk cId="2401817649" sldId="305"/>
            <ac:spMk id="12" creationId="{6BEA7B5D-A49E-2B43-AF09-8AFF537042C0}"/>
          </ac:spMkLst>
        </pc:spChg>
        <pc:spChg chg="mod">
          <ac:chgData name="Vallone Anaïs" userId="d3ecdf07-6a00-4779-a6b2-4fda33bdab6a" providerId="ADAL" clId="{3ED9E69A-15ED-4960-B7FC-6C79474AE9CD}" dt="2024-08-06T08:41:04.346" v="4633" actId="20577"/>
          <ac:spMkLst>
            <pc:docMk/>
            <pc:sldMk cId="2401817649" sldId="305"/>
            <ac:spMk id="14" creationId="{6065F50B-C987-E75A-9D82-1303D31D2BA1}"/>
          </ac:spMkLst>
        </pc:spChg>
        <pc:picChg chg="add mod">
          <ac:chgData name="Vallone Anaïs" userId="d3ecdf07-6a00-4779-a6b2-4fda33bdab6a" providerId="ADAL" clId="{3ED9E69A-15ED-4960-B7FC-6C79474AE9CD}" dt="2024-08-06T08:37:25.642" v="4540" actId="1076"/>
          <ac:picMkLst>
            <pc:docMk/>
            <pc:sldMk cId="2401817649" sldId="305"/>
            <ac:picMk id="3" creationId="{C282531F-5EAE-AFFC-47EB-290C34BD185F}"/>
          </ac:picMkLst>
        </pc:picChg>
        <pc:picChg chg="add mod">
          <ac:chgData name="Vallone Anaïs" userId="d3ecdf07-6a00-4779-a6b2-4fda33bdab6a" providerId="ADAL" clId="{3ED9E69A-15ED-4960-B7FC-6C79474AE9CD}" dt="2024-08-06T08:39:16.723" v="4551"/>
          <ac:picMkLst>
            <pc:docMk/>
            <pc:sldMk cId="2401817649" sldId="305"/>
            <ac:picMk id="4" creationId="{EC449E1E-0052-7183-3EEE-8F0B91DE4F80}"/>
          </ac:picMkLst>
        </pc:picChg>
        <pc:picChg chg="del">
          <ac:chgData name="Vallone Anaïs" userId="d3ecdf07-6a00-4779-a6b2-4fda33bdab6a" providerId="ADAL" clId="{3ED9E69A-15ED-4960-B7FC-6C79474AE9CD}" dt="2024-08-06T08:37:14.844" v="4536" actId="478"/>
          <ac:picMkLst>
            <pc:docMk/>
            <pc:sldMk cId="2401817649" sldId="305"/>
            <ac:picMk id="5" creationId="{7FB4EDFA-BCD3-1EA1-980F-6B1941279B35}"/>
          </ac:picMkLst>
        </pc:picChg>
        <pc:picChg chg="add mod">
          <ac:chgData name="Vallone Anaïs" userId="d3ecdf07-6a00-4779-a6b2-4fda33bdab6a" providerId="ADAL" clId="{3ED9E69A-15ED-4960-B7FC-6C79474AE9CD}" dt="2024-08-06T08:39:16.723" v="4551"/>
          <ac:picMkLst>
            <pc:docMk/>
            <pc:sldMk cId="2401817649" sldId="305"/>
            <ac:picMk id="9" creationId="{FC5BB861-4795-C435-1BFC-9BC2F64F26AB}"/>
          </ac:picMkLst>
        </pc:picChg>
        <pc:picChg chg="add mod">
          <ac:chgData name="Vallone Anaïs" userId="d3ecdf07-6a00-4779-a6b2-4fda33bdab6a" providerId="ADAL" clId="{3ED9E69A-15ED-4960-B7FC-6C79474AE9CD}" dt="2024-08-06T08:41:21.962" v="4638" actId="1076"/>
          <ac:picMkLst>
            <pc:docMk/>
            <pc:sldMk cId="2401817649" sldId="305"/>
            <ac:picMk id="13" creationId="{D73B178E-9D88-E08D-C7A5-2030F0BBA1B6}"/>
          </ac:picMkLst>
        </pc:picChg>
        <pc:picChg chg="del">
          <ac:chgData name="Vallone Anaïs" userId="d3ecdf07-6a00-4779-a6b2-4fda33bdab6a" providerId="ADAL" clId="{3ED9E69A-15ED-4960-B7FC-6C79474AE9CD}" dt="2024-08-06T08:39:16.013" v="4550" actId="478"/>
          <ac:picMkLst>
            <pc:docMk/>
            <pc:sldMk cId="2401817649" sldId="305"/>
            <ac:picMk id="19" creationId="{C459E7D9-11DA-39C5-F217-028EAFF23FAE}"/>
          </ac:picMkLst>
        </pc:picChg>
        <pc:picChg chg="del">
          <ac:chgData name="Vallone Anaïs" userId="d3ecdf07-6a00-4779-a6b2-4fda33bdab6a" providerId="ADAL" clId="{3ED9E69A-15ED-4960-B7FC-6C79474AE9CD}" dt="2024-08-06T08:41:17.173" v="4637" actId="478"/>
          <ac:picMkLst>
            <pc:docMk/>
            <pc:sldMk cId="2401817649" sldId="305"/>
            <ac:picMk id="20" creationId="{883EB712-34AA-C369-F1AD-145DD7F13F50}"/>
          </ac:picMkLst>
        </pc:picChg>
      </pc:sldChg>
      <pc:sldChg chg="addSp delSp modSp add mod">
        <pc:chgData name="Vallone Anaïs" userId="d3ecdf07-6a00-4779-a6b2-4fda33bdab6a" providerId="ADAL" clId="{3ED9E69A-15ED-4960-B7FC-6C79474AE9CD}" dt="2024-08-06T09:27:24.474" v="4666" actId="20577"/>
        <pc:sldMkLst>
          <pc:docMk/>
          <pc:sldMk cId="3281396067" sldId="306"/>
        </pc:sldMkLst>
        <pc:spChg chg="del">
          <ac:chgData name="Vallone Anaïs" userId="d3ecdf07-6a00-4779-a6b2-4fda33bdab6a" providerId="ADAL" clId="{3ED9E69A-15ED-4960-B7FC-6C79474AE9CD}" dt="2024-08-06T08:41:53.299" v="4647" actId="478"/>
          <ac:spMkLst>
            <pc:docMk/>
            <pc:sldMk cId="3281396067" sldId="306"/>
            <ac:spMk id="11" creationId="{0E94D8D3-0033-5D06-53EB-6DF1EAF90FCB}"/>
          </ac:spMkLst>
        </pc:spChg>
        <pc:spChg chg="add mod">
          <ac:chgData name="Vallone Anaïs" userId="d3ecdf07-6a00-4779-a6b2-4fda33bdab6a" providerId="ADAL" clId="{3ED9E69A-15ED-4960-B7FC-6C79474AE9CD}" dt="2024-08-06T08:42:29.509" v="4662" actId="20577"/>
          <ac:spMkLst>
            <pc:docMk/>
            <pc:sldMk cId="3281396067" sldId="306"/>
            <ac:spMk id="13" creationId="{E4142B0D-3DB7-A83E-D520-B5867168F4B6}"/>
          </ac:spMkLst>
        </pc:spChg>
        <pc:spChg chg="mod">
          <ac:chgData name="Vallone Anaïs" userId="d3ecdf07-6a00-4779-a6b2-4fda33bdab6a" providerId="ADAL" clId="{3ED9E69A-15ED-4960-B7FC-6C79474AE9CD}" dt="2024-08-06T09:27:24.474" v="4666" actId="20577"/>
          <ac:spMkLst>
            <pc:docMk/>
            <pc:sldMk cId="3281396067" sldId="306"/>
            <ac:spMk id="14" creationId="{6065F50B-C987-E75A-9D82-1303D31D2BA1}"/>
          </ac:spMkLst>
        </pc:spChg>
        <pc:picChg chg="add mod">
          <ac:chgData name="Vallone Anaïs" userId="d3ecdf07-6a00-4779-a6b2-4fda33bdab6a" providerId="ADAL" clId="{3ED9E69A-15ED-4960-B7FC-6C79474AE9CD}" dt="2024-08-06T08:37:54.155" v="4543" actId="1076"/>
          <ac:picMkLst>
            <pc:docMk/>
            <pc:sldMk cId="3281396067" sldId="306"/>
            <ac:picMk id="3" creationId="{E38A2FF3-7A71-4909-7518-60D0AA51C358}"/>
          </ac:picMkLst>
        </pc:picChg>
        <pc:picChg chg="add mod">
          <ac:chgData name="Vallone Anaïs" userId="d3ecdf07-6a00-4779-a6b2-4fda33bdab6a" providerId="ADAL" clId="{3ED9E69A-15ED-4960-B7FC-6C79474AE9CD}" dt="2024-08-06T08:39:19.860" v="4553"/>
          <ac:picMkLst>
            <pc:docMk/>
            <pc:sldMk cId="3281396067" sldId="306"/>
            <ac:picMk id="4" creationId="{87916C34-9418-E414-2B53-AE9E7118458A}"/>
          </ac:picMkLst>
        </pc:picChg>
        <pc:picChg chg="del">
          <ac:chgData name="Vallone Anaïs" userId="d3ecdf07-6a00-4779-a6b2-4fda33bdab6a" providerId="ADAL" clId="{3ED9E69A-15ED-4960-B7FC-6C79474AE9CD}" dt="2024-08-06T08:37:48.916" v="4541" actId="478"/>
          <ac:picMkLst>
            <pc:docMk/>
            <pc:sldMk cId="3281396067" sldId="306"/>
            <ac:picMk id="5" creationId="{7FB4EDFA-BCD3-1EA1-980F-6B1941279B35}"/>
          </ac:picMkLst>
        </pc:picChg>
        <pc:picChg chg="add mod">
          <ac:chgData name="Vallone Anaïs" userId="d3ecdf07-6a00-4779-a6b2-4fda33bdab6a" providerId="ADAL" clId="{3ED9E69A-15ED-4960-B7FC-6C79474AE9CD}" dt="2024-08-06T08:39:19.860" v="4553"/>
          <ac:picMkLst>
            <pc:docMk/>
            <pc:sldMk cId="3281396067" sldId="306"/>
            <ac:picMk id="9" creationId="{41673202-93D9-D905-10DF-54972E84BCFF}"/>
          </ac:picMkLst>
        </pc:picChg>
        <pc:picChg chg="add mod">
          <ac:chgData name="Vallone Anaïs" userId="d3ecdf07-6a00-4779-a6b2-4fda33bdab6a" providerId="ADAL" clId="{3ED9E69A-15ED-4960-B7FC-6C79474AE9CD}" dt="2024-08-06T08:42:01.850" v="4651" actId="14100"/>
          <ac:picMkLst>
            <pc:docMk/>
            <pc:sldMk cId="3281396067" sldId="306"/>
            <ac:picMk id="12" creationId="{00000000-0008-0000-0000-000009010000}"/>
          </ac:picMkLst>
        </pc:picChg>
        <pc:picChg chg="del">
          <ac:chgData name="Vallone Anaïs" userId="d3ecdf07-6a00-4779-a6b2-4fda33bdab6a" providerId="ADAL" clId="{3ED9E69A-15ED-4960-B7FC-6C79474AE9CD}" dt="2024-08-06T08:39:19.613" v="4552" actId="478"/>
          <ac:picMkLst>
            <pc:docMk/>
            <pc:sldMk cId="3281396067" sldId="306"/>
            <ac:picMk id="19" creationId="{C459E7D9-11DA-39C5-F217-028EAFF23FAE}"/>
          </ac:picMkLst>
        </pc:picChg>
        <pc:picChg chg="del">
          <ac:chgData name="Vallone Anaïs" userId="d3ecdf07-6a00-4779-a6b2-4fda33bdab6a" providerId="ADAL" clId="{3ED9E69A-15ED-4960-B7FC-6C79474AE9CD}" dt="2024-08-06T08:41:47.300" v="4645" actId="478"/>
          <ac:picMkLst>
            <pc:docMk/>
            <pc:sldMk cId="3281396067" sldId="306"/>
            <ac:picMk id="20" creationId="{883EB712-34AA-C369-F1AD-145DD7F13F50}"/>
          </ac:picMkLst>
        </pc:picChg>
      </pc:sldChg>
      <pc:sldChg chg="addSp delSp modSp add mod">
        <pc:chgData name="Vallone Anaïs" userId="d3ecdf07-6a00-4779-a6b2-4fda33bdab6a" providerId="ADAL" clId="{3ED9E69A-15ED-4960-B7FC-6C79474AE9CD}" dt="2024-08-06T09:31:16.720" v="4727" actId="20577"/>
        <pc:sldMkLst>
          <pc:docMk/>
          <pc:sldMk cId="873736795" sldId="307"/>
        </pc:sldMkLst>
        <pc:spChg chg="mod">
          <ac:chgData name="Vallone Anaïs" userId="d3ecdf07-6a00-4779-a6b2-4fda33bdab6a" providerId="ADAL" clId="{3ED9E69A-15ED-4960-B7FC-6C79474AE9CD}" dt="2024-08-06T09:30:10.098" v="4677" actId="1076"/>
          <ac:spMkLst>
            <pc:docMk/>
            <pc:sldMk cId="873736795" sldId="307"/>
            <ac:spMk id="10" creationId="{DE5FEE0D-0CE5-F286-E497-DFC104A212D7}"/>
          </ac:spMkLst>
        </pc:spChg>
        <pc:spChg chg="mod">
          <ac:chgData name="Vallone Anaïs" userId="d3ecdf07-6a00-4779-a6b2-4fda33bdab6a" providerId="ADAL" clId="{3ED9E69A-15ED-4960-B7FC-6C79474AE9CD}" dt="2024-08-06T09:31:16.720" v="4727" actId="20577"/>
          <ac:spMkLst>
            <pc:docMk/>
            <pc:sldMk cId="873736795" sldId="307"/>
            <ac:spMk id="13" creationId="{E4142B0D-3DB7-A83E-D520-B5867168F4B6}"/>
          </ac:spMkLst>
        </pc:spChg>
        <pc:spChg chg="mod">
          <ac:chgData name="Vallone Anaïs" userId="d3ecdf07-6a00-4779-a6b2-4fda33bdab6a" providerId="ADAL" clId="{3ED9E69A-15ED-4960-B7FC-6C79474AE9CD}" dt="2024-08-06T09:27:28.975" v="4669" actId="20577"/>
          <ac:spMkLst>
            <pc:docMk/>
            <pc:sldMk cId="873736795" sldId="307"/>
            <ac:spMk id="14" creationId="{6065F50B-C987-E75A-9D82-1303D31D2BA1}"/>
          </ac:spMkLst>
        </pc:spChg>
        <pc:picChg chg="del">
          <ac:chgData name="Vallone Anaïs" userId="d3ecdf07-6a00-4779-a6b2-4fda33bdab6a" providerId="ADAL" clId="{3ED9E69A-15ED-4960-B7FC-6C79474AE9CD}" dt="2024-08-06T09:28:17.184" v="4670" actId="478"/>
          <ac:picMkLst>
            <pc:docMk/>
            <pc:sldMk cId="873736795" sldId="307"/>
            <ac:picMk id="3" creationId="{E38A2FF3-7A71-4909-7518-60D0AA51C358}"/>
          </ac:picMkLst>
        </pc:picChg>
        <pc:picChg chg="del">
          <ac:chgData name="Vallone Anaïs" userId="d3ecdf07-6a00-4779-a6b2-4fda33bdab6a" providerId="ADAL" clId="{3ED9E69A-15ED-4960-B7FC-6C79474AE9CD}" dt="2024-08-06T09:28:30.132" v="4674" actId="478"/>
          <ac:picMkLst>
            <pc:docMk/>
            <pc:sldMk cId="873736795" sldId="307"/>
            <ac:picMk id="4" creationId="{87916C34-9418-E414-2B53-AE9E7118458A}"/>
          </ac:picMkLst>
        </pc:picChg>
        <pc:picChg chg="add mod">
          <ac:chgData name="Vallone Anaïs" userId="d3ecdf07-6a00-4779-a6b2-4fda33bdab6a" providerId="ADAL" clId="{3ED9E69A-15ED-4960-B7FC-6C79474AE9CD}" dt="2024-08-06T09:30:06.169" v="4676" actId="1076"/>
          <ac:picMkLst>
            <pc:docMk/>
            <pc:sldMk cId="873736795" sldId="307"/>
            <ac:picMk id="5" creationId="{DF78FE99-47D6-EF23-28AE-9FE6114E9FFC}"/>
          </ac:picMkLst>
        </pc:picChg>
        <pc:picChg chg="del">
          <ac:chgData name="Vallone Anaïs" userId="d3ecdf07-6a00-4779-a6b2-4fda33bdab6a" providerId="ADAL" clId="{3ED9E69A-15ED-4960-B7FC-6C79474AE9CD}" dt="2024-08-06T09:28:30.579" v="4675" actId="478"/>
          <ac:picMkLst>
            <pc:docMk/>
            <pc:sldMk cId="873736795" sldId="307"/>
            <ac:picMk id="9" creationId="{41673202-93D9-D905-10DF-54972E84BCFF}"/>
          </ac:picMkLst>
        </pc:picChg>
        <pc:picChg chg="add mod">
          <ac:chgData name="Vallone Anaïs" userId="d3ecdf07-6a00-4779-a6b2-4fda33bdab6a" providerId="ADAL" clId="{3ED9E69A-15ED-4960-B7FC-6C79474AE9CD}" dt="2024-08-06T09:30:29.639" v="4681" actId="14100"/>
          <ac:picMkLst>
            <pc:docMk/>
            <pc:sldMk cId="873736795" sldId="307"/>
            <ac:picMk id="11" creationId="{DC66134A-30EE-AC5D-D9B7-552E736A2A6B}"/>
          </ac:picMkLst>
        </pc:picChg>
        <pc:picChg chg="del">
          <ac:chgData name="Vallone Anaïs" userId="d3ecdf07-6a00-4779-a6b2-4fda33bdab6a" providerId="ADAL" clId="{3ED9E69A-15ED-4960-B7FC-6C79474AE9CD}" dt="2024-08-06T09:30:23.839" v="4678" actId="478"/>
          <ac:picMkLst>
            <pc:docMk/>
            <pc:sldMk cId="873736795" sldId="307"/>
            <ac:picMk id="12" creationId="{00000000-0008-0000-0000-000009010000}"/>
          </ac:picMkLst>
        </pc:picChg>
      </pc:sldChg>
      <pc:sldChg chg="addSp delSp modSp add mod">
        <pc:chgData name="Vallone Anaïs" userId="d3ecdf07-6a00-4779-a6b2-4fda33bdab6a" providerId="ADAL" clId="{3ED9E69A-15ED-4960-B7FC-6C79474AE9CD}" dt="2024-08-06T09:39:43.686" v="4928" actId="1076"/>
        <pc:sldMkLst>
          <pc:docMk/>
          <pc:sldMk cId="155136798" sldId="308"/>
        </pc:sldMkLst>
        <pc:spChg chg="mod">
          <ac:chgData name="Vallone Anaïs" userId="d3ecdf07-6a00-4779-a6b2-4fda33bdab6a" providerId="ADAL" clId="{3ED9E69A-15ED-4960-B7FC-6C79474AE9CD}" dt="2024-08-06T09:37:29.297" v="4899" actId="1076"/>
          <ac:spMkLst>
            <pc:docMk/>
            <pc:sldMk cId="155136798" sldId="308"/>
            <ac:spMk id="9" creationId="{4C36E9B9-C40F-BAE9-6C73-0BE7E7EE9025}"/>
          </ac:spMkLst>
        </pc:spChg>
        <pc:spChg chg="mod">
          <ac:chgData name="Vallone Anaïs" userId="d3ecdf07-6a00-4779-a6b2-4fda33bdab6a" providerId="ADAL" clId="{3ED9E69A-15ED-4960-B7FC-6C79474AE9CD}" dt="2024-08-06T09:39:43.686" v="4928" actId="1076"/>
          <ac:spMkLst>
            <pc:docMk/>
            <pc:sldMk cId="155136798" sldId="308"/>
            <ac:spMk id="10" creationId="{DE5FEE0D-0CE5-F286-E497-DFC104A212D7}"/>
          </ac:spMkLst>
        </pc:spChg>
        <pc:spChg chg="mod">
          <ac:chgData name="Vallone Anaïs" userId="d3ecdf07-6a00-4779-a6b2-4fda33bdab6a" providerId="ADAL" clId="{3ED9E69A-15ED-4960-B7FC-6C79474AE9CD}" dt="2024-08-06T09:36:43.921" v="4871" actId="20577"/>
          <ac:spMkLst>
            <pc:docMk/>
            <pc:sldMk cId="155136798" sldId="308"/>
            <ac:spMk id="14" creationId="{6065F50B-C987-E75A-9D82-1303D31D2BA1}"/>
          </ac:spMkLst>
        </pc:spChg>
        <pc:spChg chg="mod ord">
          <ac:chgData name="Vallone Anaïs" userId="d3ecdf07-6a00-4779-a6b2-4fda33bdab6a" providerId="ADAL" clId="{3ED9E69A-15ED-4960-B7FC-6C79474AE9CD}" dt="2024-08-06T09:38:11.545" v="4919" actId="1037"/>
          <ac:spMkLst>
            <pc:docMk/>
            <pc:sldMk cId="155136798" sldId="308"/>
            <ac:spMk id="15" creationId="{C9552347-5DAC-FF9B-1B44-5F87EE83C8FD}"/>
          </ac:spMkLst>
        </pc:spChg>
        <pc:picChg chg="add mod">
          <ac:chgData name="Vallone Anaïs" userId="d3ecdf07-6a00-4779-a6b2-4fda33bdab6a" providerId="ADAL" clId="{3ED9E69A-15ED-4960-B7FC-6C79474AE9CD}" dt="2024-08-06T09:37:25.169" v="4898" actId="1076"/>
          <ac:picMkLst>
            <pc:docMk/>
            <pc:sldMk cId="155136798" sldId="308"/>
            <ac:picMk id="2" creationId="{00000000-0008-0000-0000-00008C000000}"/>
          </ac:picMkLst>
        </pc:picChg>
        <pc:picChg chg="add mod">
          <ac:chgData name="Vallone Anaïs" userId="d3ecdf07-6a00-4779-a6b2-4fda33bdab6a" providerId="ADAL" clId="{3ED9E69A-15ED-4960-B7FC-6C79474AE9CD}" dt="2024-08-06T09:37:53.558" v="4905" actId="14100"/>
          <ac:picMkLst>
            <pc:docMk/>
            <pc:sldMk cId="155136798" sldId="308"/>
            <ac:picMk id="4" creationId="{CD9A99F8-B6F9-6E05-BE41-AAC675A672A0}"/>
          </ac:picMkLst>
        </pc:picChg>
        <pc:picChg chg="add mod">
          <ac:chgData name="Vallone Anaïs" userId="d3ecdf07-6a00-4779-a6b2-4fda33bdab6a" providerId="ADAL" clId="{3ED9E69A-15ED-4960-B7FC-6C79474AE9CD}" dt="2024-08-06T09:39:40.863" v="4927" actId="1076"/>
          <ac:picMkLst>
            <pc:docMk/>
            <pc:sldMk cId="155136798" sldId="308"/>
            <ac:picMk id="8" creationId="{5D151B57-6A70-7BBC-8574-0964D4E7ED67}"/>
          </ac:picMkLst>
        </pc:picChg>
        <pc:picChg chg="del">
          <ac:chgData name="Vallone Anaïs" userId="d3ecdf07-6a00-4779-a6b2-4fda33bdab6a" providerId="ADAL" clId="{3ED9E69A-15ED-4960-B7FC-6C79474AE9CD}" dt="2024-08-06T09:38:51.257" v="4920" actId="478"/>
          <ac:picMkLst>
            <pc:docMk/>
            <pc:sldMk cId="155136798" sldId="308"/>
            <ac:picMk id="23" creationId="{36337F14-86D0-8DD3-5F75-DA612D6200D3}"/>
          </ac:picMkLst>
        </pc:picChg>
        <pc:picChg chg="del">
          <ac:chgData name="Vallone Anaïs" userId="d3ecdf07-6a00-4779-a6b2-4fda33bdab6a" providerId="ADAL" clId="{3ED9E69A-15ED-4960-B7FC-6C79474AE9CD}" dt="2024-08-06T09:37:46.654" v="4901" actId="478"/>
          <ac:picMkLst>
            <pc:docMk/>
            <pc:sldMk cId="155136798" sldId="308"/>
            <ac:picMk id="25" creationId="{2FEDA343-DFD2-CC73-52B7-90D117B25043}"/>
          </ac:picMkLst>
        </pc:picChg>
        <pc:picChg chg="del">
          <ac:chgData name="Vallone Anaïs" userId="d3ecdf07-6a00-4779-a6b2-4fda33bdab6a" providerId="ADAL" clId="{3ED9E69A-15ED-4960-B7FC-6C79474AE9CD}" dt="2024-08-06T09:38:59.889" v="4926" actId="478"/>
          <ac:picMkLst>
            <pc:docMk/>
            <pc:sldMk cId="155136798" sldId="308"/>
            <ac:picMk id="27" creationId="{072F0ABA-5F81-8335-C706-222FB06C49DC}"/>
          </ac:picMkLst>
        </pc:picChg>
        <pc:picChg chg="del mod">
          <ac:chgData name="Vallone Anaïs" userId="d3ecdf07-6a00-4779-a6b2-4fda33bdab6a" providerId="ADAL" clId="{3ED9E69A-15ED-4960-B7FC-6C79474AE9CD}" dt="2024-08-06T09:38:59.426" v="4925" actId="478"/>
          <ac:picMkLst>
            <pc:docMk/>
            <pc:sldMk cId="155136798" sldId="308"/>
            <ac:picMk id="29" creationId="{E1D61DB0-6E17-6293-D87A-013A32CA6209}"/>
          </ac:picMkLst>
        </pc:picChg>
        <pc:picChg chg="del">
          <ac:chgData name="Vallone Anaïs" userId="d3ecdf07-6a00-4779-a6b2-4fda33bdab6a" providerId="ADAL" clId="{3ED9E69A-15ED-4960-B7FC-6C79474AE9CD}" dt="2024-08-06T09:37:13.588" v="4894" actId="478"/>
          <ac:picMkLst>
            <pc:docMk/>
            <pc:sldMk cId="155136798" sldId="308"/>
            <ac:picMk id="30" creationId="{7BB479BE-CD8B-1E86-F4B0-3C6EEB7C163E}"/>
          </ac:picMkLst>
        </pc:picChg>
      </pc:sldChg>
      <pc:sldChg chg="addSp delSp modSp add mod">
        <pc:chgData name="Vallone Anaïs" userId="d3ecdf07-6a00-4779-a6b2-4fda33bdab6a" providerId="ADAL" clId="{3ED9E69A-15ED-4960-B7FC-6C79474AE9CD}" dt="2024-08-06T09:44:52.418" v="5020" actId="207"/>
        <pc:sldMkLst>
          <pc:docMk/>
          <pc:sldMk cId="2025935309" sldId="309"/>
        </pc:sldMkLst>
        <pc:spChg chg="mod">
          <ac:chgData name="Vallone Anaïs" userId="d3ecdf07-6a00-4779-a6b2-4fda33bdab6a" providerId="ADAL" clId="{3ED9E69A-15ED-4960-B7FC-6C79474AE9CD}" dt="2024-08-06T09:44:52.418" v="5020" actId="207"/>
          <ac:spMkLst>
            <pc:docMk/>
            <pc:sldMk cId="2025935309" sldId="309"/>
            <ac:spMk id="9" creationId="{4C36E9B9-C40F-BAE9-6C73-0BE7E7EE9025}"/>
          </ac:spMkLst>
        </pc:spChg>
        <pc:spChg chg="mod">
          <ac:chgData name="Vallone Anaïs" userId="d3ecdf07-6a00-4779-a6b2-4fda33bdab6a" providerId="ADAL" clId="{3ED9E69A-15ED-4960-B7FC-6C79474AE9CD}" dt="2024-08-06T09:40:43.443" v="4932" actId="20577"/>
          <ac:spMkLst>
            <pc:docMk/>
            <pc:sldMk cId="2025935309" sldId="309"/>
            <ac:spMk id="14" creationId="{6065F50B-C987-E75A-9D82-1303D31D2BA1}"/>
          </ac:spMkLst>
        </pc:spChg>
        <pc:picChg chg="del">
          <ac:chgData name="Vallone Anaïs" userId="d3ecdf07-6a00-4779-a6b2-4fda33bdab6a" providerId="ADAL" clId="{3ED9E69A-15ED-4960-B7FC-6C79474AE9CD}" dt="2024-08-06T09:40:48.871" v="4933" actId="478"/>
          <ac:picMkLst>
            <pc:docMk/>
            <pc:sldMk cId="2025935309" sldId="309"/>
            <ac:picMk id="2" creationId="{00000000-0008-0000-0000-00008C000000}"/>
          </ac:picMkLst>
        </pc:picChg>
        <pc:picChg chg="add mod">
          <ac:chgData name="Vallone Anaïs" userId="d3ecdf07-6a00-4779-a6b2-4fda33bdab6a" providerId="ADAL" clId="{3ED9E69A-15ED-4960-B7FC-6C79474AE9CD}" dt="2024-08-06T09:40:53.623" v="4936" actId="14100"/>
          <ac:picMkLst>
            <pc:docMk/>
            <pc:sldMk cId="2025935309" sldId="309"/>
            <ac:picMk id="3" creationId="{4533EF55-0685-8111-51D7-A70FC482FBFB}"/>
          </ac:picMkLst>
        </pc:picChg>
        <pc:picChg chg="del">
          <ac:chgData name="Vallone Anaïs" userId="d3ecdf07-6a00-4779-a6b2-4fda33bdab6a" providerId="ADAL" clId="{3ED9E69A-15ED-4960-B7FC-6C79474AE9CD}" dt="2024-08-06T09:44:43.124" v="5019" actId="478"/>
          <ac:picMkLst>
            <pc:docMk/>
            <pc:sldMk cId="2025935309" sldId="309"/>
            <ac:picMk id="8" creationId="{5D151B57-6A70-7BBC-8574-0964D4E7ED67}"/>
          </ac:picMkLst>
        </pc:picChg>
      </pc:sldChg>
      <pc:sldChg chg="addSp delSp modSp add mod">
        <pc:chgData name="Vallone Anaïs" userId="d3ecdf07-6a00-4779-a6b2-4fda33bdab6a" providerId="ADAL" clId="{3ED9E69A-15ED-4960-B7FC-6C79474AE9CD}" dt="2024-08-07T14:38:27.074" v="6806" actId="1076"/>
        <pc:sldMkLst>
          <pc:docMk/>
          <pc:sldMk cId="1940223903" sldId="310"/>
        </pc:sldMkLst>
        <pc:spChg chg="mod">
          <ac:chgData name="Vallone Anaïs" userId="d3ecdf07-6a00-4779-a6b2-4fda33bdab6a" providerId="ADAL" clId="{3ED9E69A-15ED-4960-B7FC-6C79474AE9CD}" dt="2024-08-06T11:56:14.442" v="5272" actId="13926"/>
          <ac:spMkLst>
            <pc:docMk/>
            <pc:sldMk cId="1940223903" sldId="310"/>
            <ac:spMk id="9" creationId="{4C36E9B9-C40F-BAE9-6C73-0BE7E7EE9025}"/>
          </ac:spMkLst>
        </pc:spChg>
        <pc:spChg chg="mod">
          <ac:chgData name="Vallone Anaïs" userId="d3ecdf07-6a00-4779-a6b2-4fda33bdab6a" providerId="ADAL" clId="{3ED9E69A-15ED-4960-B7FC-6C79474AE9CD}" dt="2024-08-07T14:35:44.670" v="6775" actId="14100"/>
          <ac:spMkLst>
            <pc:docMk/>
            <pc:sldMk cId="1940223903" sldId="310"/>
            <ac:spMk id="10" creationId="{DE5FEE0D-0CE5-F286-E497-DFC104A212D7}"/>
          </ac:spMkLst>
        </pc:spChg>
        <pc:spChg chg="mod">
          <ac:chgData name="Vallone Anaïs" userId="d3ecdf07-6a00-4779-a6b2-4fda33bdab6a" providerId="ADAL" clId="{3ED9E69A-15ED-4960-B7FC-6C79474AE9CD}" dt="2024-08-06T11:56:18.808" v="5275" actId="20577"/>
          <ac:spMkLst>
            <pc:docMk/>
            <pc:sldMk cId="1940223903" sldId="310"/>
            <ac:spMk id="14" creationId="{6065F50B-C987-E75A-9D82-1303D31D2BA1}"/>
          </ac:spMkLst>
        </pc:spChg>
        <pc:spChg chg="mod ord">
          <ac:chgData name="Vallone Anaïs" userId="d3ecdf07-6a00-4779-a6b2-4fda33bdab6a" providerId="ADAL" clId="{3ED9E69A-15ED-4960-B7FC-6C79474AE9CD}" dt="2024-08-06T11:55:34.068" v="5211" actId="1076"/>
          <ac:spMkLst>
            <pc:docMk/>
            <pc:sldMk cId="1940223903" sldId="310"/>
            <ac:spMk id="15" creationId="{C9552347-5DAC-FF9B-1B44-5F87EE83C8FD}"/>
          </ac:spMkLst>
        </pc:spChg>
        <pc:picChg chg="add del mod">
          <ac:chgData name="Vallone Anaïs" userId="d3ecdf07-6a00-4779-a6b2-4fda33bdab6a" providerId="ADAL" clId="{3ED9E69A-15ED-4960-B7FC-6C79474AE9CD}" dt="2024-08-07T14:37:08.483" v="6795" actId="478"/>
          <ac:picMkLst>
            <pc:docMk/>
            <pc:sldMk cId="1940223903" sldId="310"/>
            <ac:picMk id="2" creationId="{FACD277F-A6C0-DEA2-8B26-1780AC1AA69F}"/>
          </ac:picMkLst>
        </pc:picChg>
        <pc:picChg chg="add del mod">
          <ac:chgData name="Vallone Anaïs" userId="d3ecdf07-6a00-4779-a6b2-4fda33bdab6a" providerId="ADAL" clId="{3ED9E69A-15ED-4960-B7FC-6C79474AE9CD}" dt="2024-08-06T11:53:46.040" v="5198" actId="478"/>
          <ac:picMkLst>
            <pc:docMk/>
            <pc:sldMk cId="1940223903" sldId="310"/>
            <ac:picMk id="3" creationId="{F6FA775E-9B73-AFEC-FB91-B4BDBA83985E}"/>
          </ac:picMkLst>
        </pc:picChg>
        <pc:picChg chg="add del mod modCrop">
          <ac:chgData name="Vallone Anaïs" userId="d3ecdf07-6a00-4779-a6b2-4fda33bdab6a" providerId="ADAL" clId="{3ED9E69A-15ED-4960-B7FC-6C79474AE9CD}" dt="2024-08-07T14:37:08.483" v="6795" actId="478"/>
          <ac:picMkLst>
            <pc:docMk/>
            <pc:sldMk cId="1940223903" sldId="310"/>
            <ac:picMk id="4" creationId="{42CE4ED9-0516-C1A9-4F12-E110782A18A1}"/>
          </ac:picMkLst>
        </pc:picChg>
        <pc:picChg chg="del">
          <ac:chgData name="Vallone Anaïs" userId="d3ecdf07-6a00-4779-a6b2-4fda33bdab6a" providerId="ADAL" clId="{3ED9E69A-15ED-4960-B7FC-6C79474AE9CD}" dt="2024-08-06T11:41:30.063" v="5074" actId="478"/>
          <ac:picMkLst>
            <pc:docMk/>
            <pc:sldMk cId="1940223903" sldId="310"/>
            <ac:picMk id="5" creationId="{00000000-0008-0000-0000-000040000000}"/>
          </ac:picMkLst>
        </pc:picChg>
        <pc:picChg chg="add mod">
          <ac:chgData name="Vallone Anaïs" userId="d3ecdf07-6a00-4779-a6b2-4fda33bdab6a" providerId="ADAL" clId="{3ED9E69A-15ED-4960-B7FC-6C79474AE9CD}" dt="2024-08-07T14:37:08.749" v="6796"/>
          <ac:picMkLst>
            <pc:docMk/>
            <pc:sldMk cId="1940223903" sldId="310"/>
            <ac:picMk id="5" creationId="{D28AE13C-5EA6-1012-0E29-A9A4326CEDB8}"/>
          </ac:picMkLst>
        </pc:picChg>
        <pc:picChg chg="add mod">
          <ac:chgData name="Vallone Anaïs" userId="d3ecdf07-6a00-4779-a6b2-4fda33bdab6a" providerId="ADAL" clId="{3ED9E69A-15ED-4960-B7FC-6C79474AE9CD}" dt="2024-08-07T14:37:08.749" v="6796"/>
          <ac:picMkLst>
            <pc:docMk/>
            <pc:sldMk cId="1940223903" sldId="310"/>
            <ac:picMk id="8" creationId="{646F70EE-DEB1-9E00-C349-C09ABDAA2887}"/>
          </ac:picMkLst>
        </pc:picChg>
        <pc:picChg chg="add del mod">
          <ac:chgData name="Vallone Anaïs" userId="d3ecdf07-6a00-4779-a6b2-4fda33bdab6a" providerId="ADAL" clId="{3ED9E69A-15ED-4960-B7FC-6C79474AE9CD}" dt="2024-08-06T11:39:25.023" v="5054" actId="22"/>
          <ac:picMkLst>
            <pc:docMk/>
            <pc:sldMk cId="1940223903" sldId="310"/>
            <ac:picMk id="8" creationId="{963C2CCE-6A9E-AF4D-7640-BB2BA004BC22}"/>
          </ac:picMkLst>
        </pc:picChg>
        <pc:picChg chg="add del">
          <ac:chgData name="Vallone Anaïs" userId="d3ecdf07-6a00-4779-a6b2-4fda33bdab6a" providerId="ADAL" clId="{3ED9E69A-15ED-4960-B7FC-6C79474AE9CD}" dt="2024-08-06T11:39:33.620" v="5061" actId="478"/>
          <ac:picMkLst>
            <pc:docMk/>
            <pc:sldMk cId="1940223903" sldId="310"/>
            <ac:picMk id="11" creationId="{D8E2BF03-E465-86B6-6755-0BAD0D90D80E}"/>
          </ac:picMkLst>
        </pc:picChg>
        <pc:picChg chg="add mod">
          <ac:chgData name="Vallone Anaïs" userId="d3ecdf07-6a00-4779-a6b2-4fda33bdab6a" providerId="ADAL" clId="{3ED9E69A-15ED-4960-B7FC-6C79474AE9CD}" dt="2024-08-07T14:38:27.074" v="6806" actId="1076"/>
          <ac:picMkLst>
            <pc:docMk/>
            <pc:sldMk cId="1940223903" sldId="310"/>
            <ac:picMk id="12" creationId="{02F27AF7-31C8-D507-F7B6-0C15E599437A}"/>
          </ac:picMkLst>
        </pc:picChg>
        <pc:picChg chg="add del">
          <ac:chgData name="Vallone Anaïs" userId="d3ecdf07-6a00-4779-a6b2-4fda33bdab6a" providerId="ADAL" clId="{3ED9E69A-15ED-4960-B7FC-6C79474AE9CD}" dt="2024-08-06T11:39:33.072" v="5060" actId="478"/>
          <ac:picMkLst>
            <pc:docMk/>
            <pc:sldMk cId="1940223903" sldId="310"/>
            <ac:picMk id="13" creationId="{90FEC0C6-6554-87BB-3DE3-08A2671C1F9B}"/>
          </ac:picMkLst>
        </pc:picChg>
        <pc:picChg chg="del">
          <ac:chgData name="Vallone Anaïs" userId="d3ecdf07-6a00-4779-a6b2-4fda33bdab6a" providerId="ADAL" clId="{3ED9E69A-15ED-4960-B7FC-6C79474AE9CD}" dt="2024-08-06T11:37:37.120" v="5022" actId="478"/>
          <ac:picMkLst>
            <pc:docMk/>
            <pc:sldMk cId="1940223903" sldId="310"/>
            <ac:picMk id="16" creationId="{4D368A0D-D7A8-3AF1-7AE6-1D18B10FDE86}"/>
          </ac:picMkLst>
        </pc:picChg>
        <pc:picChg chg="add del mod">
          <ac:chgData name="Vallone Anaïs" userId="d3ecdf07-6a00-4779-a6b2-4fda33bdab6a" providerId="ADAL" clId="{3ED9E69A-15ED-4960-B7FC-6C79474AE9CD}" dt="2024-08-06T11:39:55.429" v="5064" actId="478"/>
          <ac:picMkLst>
            <pc:docMk/>
            <pc:sldMk cId="1940223903" sldId="310"/>
            <ac:picMk id="17" creationId="{3054D218-82CC-F9E2-007A-26B6A7293071}"/>
          </ac:picMkLst>
        </pc:picChg>
        <pc:picChg chg="add del mod">
          <ac:chgData name="Vallone Anaïs" userId="d3ecdf07-6a00-4779-a6b2-4fda33bdab6a" providerId="ADAL" clId="{3ED9E69A-15ED-4960-B7FC-6C79474AE9CD}" dt="2024-08-06T11:53:46.678" v="5199" actId="478"/>
          <ac:picMkLst>
            <pc:docMk/>
            <pc:sldMk cId="1940223903" sldId="310"/>
            <ac:picMk id="19" creationId="{FD330496-CF92-0E23-447D-C8782EBF716B}"/>
          </ac:picMkLst>
        </pc:picChg>
        <pc:picChg chg="add del mod">
          <ac:chgData name="Vallone Anaïs" userId="d3ecdf07-6a00-4779-a6b2-4fda33bdab6a" providerId="ADAL" clId="{3ED9E69A-15ED-4960-B7FC-6C79474AE9CD}" dt="2024-08-06T11:54:52.549" v="5200" actId="478"/>
          <ac:picMkLst>
            <pc:docMk/>
            <pc:sldMk cId="1940223903" sldId="310"/>
            <ac:picMk id="20" creationId="{00000000-0008-0000-0000-0000DA000000}"/>
          </ac:picMkLst>
        </pc:picChg>
        <pc:picChg chg="add del mod">
          <ac:chgData name="Vallone Anaïs" userId="d3ecdf07-6a00-4779-a6b2-4fda33bdab6a" providerId="ADAL" clId="{3ED9E69A-15ED-4960-B7FC-6C79474AE9CD}" dt="2024-08-06T11:55:05.438" v="5204" actId="478"/>
          <ac:picMkLst>
            <pc:docMk/>
            <pc:sldMk cId="1940223903" sldId="310"/>
            <ac:picMk id="22" creationId="{A3901206-3E64-73DE-C108-6F59310CA648}"/>
          </ac:picMkLst>
        </pc:picChg>
        <pc:picChg chg="add mod">
          <ac:chgData name="Vallone Anaïs" userId="d3ecdf07-6a00-4779-a6b2-4fda33bdab6a" providerId="ADAL" clId="{3ED9E69A-15ED-4960-B7FC-6C79474AE9CD}" dt="2024-08-06T11:55:40.288" v="5213" actId="14100"/>
          <ac:picMkLst>
            <pc:docMk/>
            <pc:sldMk cId="1940223903" sldId="310"/>
            <ac:picMk id="23" creationId="{00000000-0008-0000-0000-000026040000}"/>
          </ac:picMkLst>
        </pc:picChg>
        <pc:picChg chg="del">
          <ac:chgData name="Vallone Anaïs" userId="d3ecdf07-6a00-4779-a6b2-4fda33bdab6a" providerId="ADAL" clId="{3ED9E69A-15ED-4960-B7FC-6C79474AE9CD}" dt="2024-08-06T11:42:36.117" v="5100" actId="478"/>
          <ac:picMkLst>
            <pc:docMk/>
            <pc:sldMk cId="1940223903" sldId="310"/>
            <ac:picMk id="25" creationId="{2FEDA343-DFD2-CC73-52B7-90D117B25043}"/>
          </ac:picMkLst>
        </pc:picChg>
        <pc:picChg chg="add mod">
          <ac:chgData name="Vallone Anaïs" userId="d3ecdf07-6a00-4779-a6b2-4fda33bdab6a" providerId="ADAL" clId="{3ED9E69A-15ED-4960-B7FC-6C79474AE9CD}" dt="2024-08-06T11:55:18.599" v="5207" actId="1076"/>
          <ac:picMkLst>
            <pc:docMk/>
            <pc:sldMk cId="1940223903" sldId="310"/>
            <ac:picMk id="26" creationId="{AB2BCACE-616B-20CD-0099-DB276F51C9A2}"/>
          </ac:picMkLst>
        </pc:picChg>
      </pc:sldChg>
      <pc:sldChg chg="addSp delSp modSp add mod">
        <pc:chgData name="Vallone Anaïs" userId="d3ecdf07-6a00-4779-a6b2-4fda33bdab6a" providerId="ADAL" clId="{3ED9E69A-15ED-4960-B7FC-6C79474AE9CD}" dt="2024-08-07T14:39:34.380" v="6810" actId="1076"/>
        <pc:sldMkLst>
          <pc:docMk/>
          <pc:sldMk cId="2812617830" sldId="311"/>
        </pc:sldMkLst>
        <pc:spChg chg="mod">
          <ac:chgData name="Vallone Anaïs" userId="d3ecdf07-6a00-4779-a6b2-4fda33bdab6a" providerId="ADAL" clId="{3ED9E69A-15ED-4960-B7FC-6C79474AE9CD}" dt="2024-08-06T11:59:31.089" v="5387" actId="13926"/>
          <ac:spMkLst>
            <pc:docMk/>
            <pc:sldMk cId="2812617830" sldId="311"/>
            <ac:spMk id="9" creationId="{4C36E9B9-C40F-BAE9-6C73-0BE7E7EE9025}"/>
          </ac:spMkLst>
        </pc:spChg>
        <pc:spChg chg="mod">
          <ac:chgData name="Vallone Anaïs" userId="d3ecdf07-6a00-4779-a6b2-4fda33bdab6a" providerId="ADAL" clId="{3ED9E69A-15ED-4960-B7FC-6C79474AE9CD}" dt="2024-08-06T11:56:31.969" v="5279" actId="20577"/>
          <ac:spMkLst>
            <pc:docMk/>
            <pc:sldMk cId="2812617830" sldId="311"/>
            <ac:spMk id="14" creationId="{6065F50B-C987-E75A-9D82-1303D31D2BA1}"/>
          </ac:spMkLst>
        </pc:spChg>
        <pc:picChg chg="add mod">
          <ac:chgData name="Vallone Anaïs" userId="d3ecdf07-6a00-4779-a6b2-4fda33bdab6a" providerId="ADAL" clId="{3ED9E69A-15ED-4960-B7FC-6C79474AE9CD}" dt="2024-08-06T11:58:21.871" v="5346" actId="1076"/>
          <ac:picMkLst>
            <pc:docMk/>
            <pc:sldMk cId="2812617830" sldId="311"/>
            <ac:picMk id="2" creationId="{00000000-0008-0000-0000-000025040000}"/>
          </ac:picMkLst>
        </pc:picChg>
        <pc:picChg chg="add del mod">
          <ac:chgData name="Vallone Anaïs" userId="d3ecdf07-6a00-4779-a6b2-4fda33bdab6a" providerId="ADAL" clId="{3ED9E69A-15ED-4960-B7FC-6C79474AE9CD}" dt="2024-08-07T14:35:53.893" v="6779" actId="478"/>
          <ac:picMkLst>
            <pc:docMk/>
            <pc:sldMk cId="2812617830" sldId="311"/>
            <ac:picMk id="3" creationId="{D693F13E-F75B-A7BF-24B8-AA3E9D302AC7}"/>
          </ac:picMkLst>
        </pc:picChg>
        <pc:picChg chg="add del">
          <ac:chgData name="Vallone Anaïs" userId="d3ecdf07-6a00-4779-a6b2-4fda33bdab6a" providerId="ADAL" clId="{3ED9E69A-15ED-4960-B7FC-6C79474AE9CD}" dt="2024-08-07T14:35:54.346" v="6780" actId="478"/>
          <ac:picMkLst>
            <pc:docMk/>
            <pc:sldMk cId="2812617830" sldId="311"/>
            <ac:picMk id="5" creationId="{4BC36417-885A-1AAF-5999-702F9EC25921}"/>
          </ac:picMkLst>
        </pc:picChg>
        <pc:picChg chg="add del mod">
          <ac:chgData name="Vallone Anaïs" userId="d3ecdf07-6a00-4779-a6b2-4fda33bdab6a" providerId="ADAL" clId="{3ED9E69A-15ED-4960-B7FC-6C79474AE9CD}" dt="2024-08-07T14:37:11.745" v="6797" actId="478"/>
          <ac:picMkLst>
            <pc:docMk/>
            <pc:sldMk cId="2812617830" sldId="311"/>
            <ac:picMk id="8" creationId="{0693B438-726A-5F12-3B8A-050019D35293}"/>
          </ac:picMkLst>
        </pc:picChg>
        <pc:picChg chg="add del mod">
          <ac:chgData name="Vallone Anaïs" userId="d3ecdf07-6a00-4779-a6b2-4fda33bdab6a" providerId="ADAL" clId="{3ED9E69A-15ED-4960-B7FC-6C79474AE9CD}" dt="2024-08-07T14:37:11.745" v="6797" actId="478"/>
          <ac:picMkLst>
            <pc:docMk/>
            <pc:sldMk cId="2812617830" sldId="311"/>
            <ac:picMk id="11" creationId="{92521442-E608-B439-55F0-0CF8DD2C83B2}"/>
          </ac:picMkLst>
        </pc:picChg>
        <pc:picChg chg="add mod">
          <ac:chgData name="Vallone Anaïs" userId="d3ecdf07-6a00-4779-a6b2-4fda33bdab6a" providerId="ADAL" clId="{3ED9E69A-15ED-4960-B7FC-6C79474AE9CD}" dt="2024-08-07T14:37:11.946" v="6798"/>
          <ac:picMkLst>
            <pc:docMk/>
            <pc:sldMk cId="2812617830" sldId="311"/>
            <ac:picMk id="12" creationId="{1506EA0A-E636-0FD1-4538-0F4D67EC99F6}"/>
          </ac:picMkLst>
        </pc:picChg>
        <pc:picChg chg="add mod">
          <ac:chgData name="Vallone Anaïs" userId="d3ecdf07-6a00-4779-a6b2-4fda33bdab6a" providerId="ADAL" clId="{3ED9E69A-15ED-4960-B7FC-6C79474AE9CD}" dt="2024-08-07T14:37:11.946" v="6798"/>
          <ac:picMkLst>
            <pc:docMk/>
            <pc:sldMk cId="2812617830" sldId="311"/>
            <ac:picMk id="13" creationId="{74B4E89B-AB8E-D1D6-1488-EB092B576E13}"/>
          </ac:picMkLst>
        </pc:picChg>
        <pc:picChg chg="add mod">
          <ac:chgData name="Vallone Anaïs" userId="d3ecdf07-6a00-4779-a6b2-4fda33bdab6a" providerId="ADAL" clId="{3ED9E69A-15ED-4960-B7FC-6C79474AE9CD}" dt="2024-08-07T14:39:34.380" v="6810" actId="1076"/>
          <ac:picMkLst>
            <pc:docMk/>
            <pc:sldMk cId="2812617830" sldId="311"/>
            <ac:picMk id="17" creationId="{76E6A1EB-474A-1582-226A-338782B071FA}"/>
          </ac:picMkLst>
        </pc:picChg>
        <pc:picChg chg="del">
          <ac:chgData name="Vallone Anaïs" userId="d3ecdf07-6a00-4779-a6b2-4fda33bdab6a" providerId="ADAL" clId="{3ED9E69A-15ED-4960-B7FC-6C79474AE9CD}" dt="2024-08-06T11:58:15.328" v="5343" actId="478"/>
          <ac:picMkLst>
            <pc:docMk/>
            <pc:sldMk cId="2812617830" sldId="311"/>
            <ac:picMk id="23" creationId="{00000000-0008-0000-0000-000026040000}"/>
          </ac:picMkLst>
        </pc:picChg>
      </pc:sldChg>
      <pc:sldChg chg="addSp delSp modSp add del mod">
        <pc:chgData name="Vallone Anaïs" userId="d3ecdf07-6a00-4779-a6b2-4fda33bdab6a" providerId="ADAL" clId="{3ED9E69A-15ED-4960-B7FC-6C79474AE9CD}" dt="2024-08-06T11:50:19.991" v="5196" actId="2696"/>
        <pc:sldMkLst>
          <pc:docMk/>
          <pc:sldMk cId="3361272040" sldId="311"/>
        </pc:sldMkLst>
        <pc:spChg chg="mod">
          <ac:chgData name="Vallone Anaïs" userId="d3ecdf07-6a00-4779-a6b2-4fda33bdab6a" providerId="ADAL" clId="{3ED9E69A-15ED-4960-B7FC-6C79474AE9CD}" dt="2024-08-06T11:46:02.335" v="5178" actId="20577"/>
          <ac:spMkLst>
            <pc:docMk/>
            <pc:sldMk cId="3361272040" sldId="311"/>
            <ac:spMk id="9" creationId="{4C36E9B9-C40F-BAE9-6C73-0BE7E7EE9025}"/>
          </ac:spMkLst>
        </pc:spChg>
        <pc:spChg chg="mod">
          <ac:chgData name="Vallone Anaïs" userId="d3ecdf07-6a00-4779-a6b2-4fda33bdab6a" providerId="ADAL" clId="{3ED9E69A-15ED-4960-B7FC-6C79474AE9CD}" dt="2024-08-06T11:44:59.375" v="5136" actId="20577"/>
          <ac:spMkLst>
            <pc:docMk/>
            <pc:sldMk cId="3361272040" sldId="311"/>
            <ac:spMk id="14" creationId="{6065F50B-C987-E75A-9D82-1303D31D2BA1}"/>
          </ac:spMkLst>
        </pc:spChg>
        <pc:picChg chg="add del">
          <ac:chgData name="Vallone Anaïs" userId="d3ecdf07-6a00-4779-a6b2-4fda33bdab6a" providerId="ADAL" clId="{3ED9E69A-15ED-4960-B7FC-6C79474AE9CD}" dt="2024-08-06T11:44:18.726" v="5127" actId="478"/>
          <ac:picMkLst>
            <pc:docMk/>
            <pc:sldMk cId="3361272040" sldId="311"/>
            <ac:picMk id="3" creationId="{F6FA775E-9B73-AFEC-FB91-B4BDBA83985E}"/>
          </ac:picMkLst>
        </pc:picChg>
        <pc:picChg chg="add del mod">
          <ac:chgData name="Vallone Anaïs" userId="d3ecdf07-6a00-4779-a6b2-4fda33bdab6a" providerId="ADAL" clId="{3ED9E69A-15ED-4960-B7FC-6C79474AE9CD}" dt="2024-08-06T11:44:14.682" v="5125" actId="22"/>
          <ac:picMkLst>
            <pc:docMk/>
            <pc:sldMk cId="3361272040" sldId="311"/>
            <ac:picMk id="4" creationId="{C092717F-CA8E-E510-C37A-4D8C8A4E20E3}"/>
          </ac:picMkLst>
        </pc:picChg>
        <pc:picChg chg="add mod">
          <ac:chgData name="Vallone Anaïs" userId="d3ecdf07-6a00-4779-a6b2-4fda33bdab6a" providerId="ADAL" clId="{3ED9E69A-15ED-4960-B7FC-6C79474AE9CD}" dt="2024-08-06T11:47:12.500" v="5183" actId="1076"/>
          <ac:picMkLst>
            <pc:docMk/>
            <pc:sldMk cId="3361272040" sldId="311"/>
            <ac:picMk id="8" creationId="{816297DD-B544-7991-C5F2-9B832C0173A3}"/>
          </ac:picMkLst>
        </pc:picChg>
        <pc:picChg chg="add mod">
          <ac:chgData name="Vallone Anaïs" userId="d3ecdf07-6a00-4779-a6b2-4fda33bdab6a" providerId="ADAL" clId="{3ED9E69A-15ED-4960-B7FC-6C79474AE9CD}" dt="2024-08-06T11:45:14.627" v="5140" actId="14100"/>
          <ac:picMkLst>
            <pc:docMk/>
            <pc:sldMk cId="3361272040" sldId="311"/>
            <ac:picMk id="11" creationId="{00000000-0008-0000-0000-00001F000000}"/>
          </ac:picMkLst>
        </pc:picChg>
        <pc:picChg chg="add mod">
          <ac:chgData name="Vallone Anaïs" userId="d3ecdf07-6a00-4779-a6b2-4fda33bdab6a" providerId="ADAL" clId="{3ED9E69A-15ED-4960-B7FC-6C79474AE9CD}" dt="2024-08-06T11:45:32.299" v="5143"/>
          <ac:picMkLst>
            <pc:docMk/>
            <pc:sldMk cId="3361272040" sldId="311"/>
            <ac:picMk id="12" creationId="{00000000-0008-0000-0000-00001F000000}"/>
          </ac:picMkLst>
        </pc:picChg>
        <pc:picChg chg="del">
          <ac:chgData name="Vallone Anaïs" userId="d3ecdf07-6a00-4779-a6b2-4fda33bdab6a" providerId="ADAL" clId="{3ED9E69A-15ED-4960-B7FC-6C79474AE9CD}" dt="2024-08-06T11:45:09.594" v="5137" actId="478"/>
          <ac:picMkLst>
            <pc:docMk/>
            <pc:sldMk cId="3361272040" sldId="311"/>
            <ac:picMk id="20" creationId="{00000000-0008-0000-0000-0000DA000000}"/>
          </ac:picMkLst>
        </pc:picChg>
      </pc:sldChg>
      <pc:sldChg chg="addSp delSp modSp add mod">
        <pc:chgData name="Vallone Anaïs" userId="d3ecdf07-6a00-4779-a6b2-4fda33bdab6a" providerId="ADAL" clId="{3ED9E69A-15ED-4960-B7FC-6C79474AE9CD}" dt="2024-08-07T14:40:17.962" v="6814" actId="1076"/>
        <pc:sldMkLst>
          <pc:docMk/>
          <pc:sldMk cId="3635277113" sldId="312"/>
        </pc:sldMkLst>
        <pc:spChg chg="mod">
          <ac:chgData name="Vallone Anaïs" userId="d3ecdf07-6a00-4779-a6b2-4fda33bdab6a" providerId="ADAL" clId="{3ED9E69A-15ED-4960-B7FC-6C79474AE9CD}" dt="2024-08-06T11:59:44.398" v="5395" actId="20577"/>
          <ac:spMkLst>
            <pc:docMk/>
            <pc:sldMk cId="3635277113" sldId="312"/>
            <ac:spMk id="9" creationId="{4C36E9B9-C40F-BAE9-6C73-0BE7E7EE9025}"/>
          </ac:spMkLst>
        </pc:spChg>
        <pc:spChg chg="mod">
          <ac:chgData name="Vallone Anaïs" userId="d3ecdf07-6a00-4779-a6b2-4fda33bdab6a" providerId="ADAL" clId="{3ED9E69A-15ED-4960-B7FC-6C79474AE9CD}" dt="2024-08-06T11:58:48.508" v="5352" actId="20577"/>
          <ac:spMkLst>
            <pc:docMk/>
            <pc:sldMk cId="3635277113" sldId="312"/>
            <ac:spMk id="14" creationId="{6065F50B-C987-E75A-9D82-1303D31D2BA1}"/>
          </ac:spMkLst>
        </pc:spChg>
        <pc:picChg chg="del">
          <ac:chgData name="Vallone Anaïs" userId="d3ecdf07-6a00-4779-a6b2-4fda33bdab6a" providerId="ADAL" clId="{3ED9E69A-15ED-4960-B7FC-6C79474AE9CD}" dt="2024-08-06T11:58:51.258" v="5353" actId="478"/>
          <ac:picMkLst>
            <pc:docMk/>
            <pc:sldMk cId="3635277113" sldId="312"/>
            <ac:picMk id="2" creationId="{00000000-0008-0000-0000-000025040000}"/>
          </ac:picMkLst>
        </pc:picChg>
        <pc:picChg chg="add del mod">
          <ac:chgData name="Vallone Anaïs" userId="d3ecdf07-6a00-4779-a6b2-4fda33bdab6a" providerId="ADAL" clId="{3ED9E69A-15ED-4960-B7FC-6C79474AE9CD}" dt="2024-08-07T14:36:04.317" v="6784" actId="478"/>
          <ac:picMkLst>
            <pc:docMk/>
            <pc:sldMk cId="3635277113" sldId="312"/>
            <ac:picMk id="2" creationId="{EC674F99-ABA3-45E7-293F-7E057147E618}"/>
          </ac:picMkLst>
        </pc:picChg>
        <pc:picChg chg="add mod">
          <ac:chgData name="Vallone Anaïs" userId="d3ecdf07-6a00-4779-a6b2-4fda33bdab6a" providerId="ADAL" clId="{3ED9E69A-15ED-4960-B7FC-6C79474AE9CD}" dt="2024-08-06T11:59:05.958" v="5356" actId="14100"/>
          <ac:picMkLst>
            <pc:docMk/>
            <pc:sldMk cId="3635277113" sldId="312"/>
            <ac:picMk id="3" creationId="{00000000-0008-0000-0000-000014040000}"/>
          </ac:picMkLst>
        </pc:picChg>
        <pc:picChg chg="add del mod">
          <ac:chgData name="Vallone Anaïs" userId="d3ecdf07-6a00-4779-a6b2-4fda33bdab6a" providerId="ADAL" clId="{3ED9E69A-15ED-4960-B7FC-6C79474AE9CD}" dt="2024-08-07T14:37:16.021" v="6799" actId="478"/>
          <ac:picMkLst>
            <pc:docMk/>
            <pc:sldMk cId="3635277113" sldId="312"/>
            <ac:picMk id="4" creationId="{9406204C-27FE-DCA6-8A2A-D6C054D07A06}"/>
          </ac:picMkLst>
        </pc:picChg>
        <pc:picChg chg="add del mod">
          <ac:chgData name="Vallone Anaïs" userId="d3ecdf07-6a00-4779-a6b2-4fda33bdab6a" providerId="ADAL" clId="{3ED9E69A-15ED-4960-B7FC-6C79474AE9CD}" dt="2024-08-07T14:37:16.021" v="6799" actId="478"/>
          <ac:picMkLst>
            <pc:docMk/>
            <pc:sldMk cId="3635277113" sldId="312"/>
            <ac:picMk id="5" creationId="{A2021A36-DDE3-99CF-08B0-CF7095DD2F40}"/>
          </ac:picMkLst>
        </pc:picChg>
        <pc:picChg chg="add mod">
          <ac:chgData name="Vallone Anaïs" userId="d3ecdf07-6a00-4779-a6b2-4fda33bdab6a" providerId="ADAL" clId="{3ED9E69A-15ED-4960-B7FC-6C79474AE9CD}" dt="2024-08-07T14:37:16.222" v="6800"/>
          <ac:picMkLst>
            <pc:docMk/>
            <pc:sldMk cId="3635277113" sldId="312"/>
            <ac:picMk id="8" creationId="{BC805328-B95E-5A17-9806-977852B7C91C}"/>
          </ac:picMkLst>
        </pc:picChg>
        <pc:picChg chg="add mod">
          <ac:chgData name="Vallone Anaïs" userId="d3ecdf07-6a00-4779-a6b2-4fda33bdab6a" providerId="ADAL" clId="{3ED9E69A-15ED-4960-B7FC-6C79474AE9CD}" dt="2024-08-07T14:37:16.222" v="6800"/>
          <ac:picMkLst>
            <pc:docMk/>
            <pc:sldMk cId="3635277113" sldId="312"/>
            <ac:picMk id="11" creationId="{6F058550-C360-5E7C-D6E8-069FE72D8E8B}"/>
          </ac:picMkLst>
        </pc:picChg>
        <pc:picChg chg="add mod">
          <ac:chgData name="Vallone Anaïs" userId="d3ecdf07-6a00-4779-a6b2-4fda33bdab6a" providerId="ADAL" clId="{3ED9E69A-15ED-4960-B7FC-6C79474AE9CD}" dt="2024-08-07T14:40:17.962" v="6814" actId="1076"/>
          <ac:picMkLst>
            <pc:docMk/>
            <pc:sldMk cId="3635277113" sldId="312"/>
            <ac:picMk id="13" creationId="{41FA6479-23F5-D806-2FF8-0A2926159F08}"/>
          </ac:picMkLst>
        </pc:picChg>
      </pc:sldChg>
      <pc:sldChg chg="addSp delSp modSp add del mod">
        <pc:chgData name="Vallone Anaïs" userId="d3ecdf07-6a00-4779-a6b2-4fda33bdab6a" providerId="ADAL" clId="{3ED9E69A-15ED-4960-B7FC-6C79474AE9CD}" dt="2024-08-06T11:50:23.161" v="5197" actId="2696"/>
        <pc:sldMkLst>
          <pc:docMk/>
          <pc:sldMk cId="4096900398" sldId="312"/>
        </pc:sldMkLst>
        <pc:spChg chg="mod">
          <ac:chgData name="Vallone Anaïs" userId="d3ecdf07-6a00-4779-a6b2-4fda33bdab6a" providerId="ADAL" clId="{3ED9E69A-15ED-4960-B7FC-6C79474AE9CD}" dt="2024-08-06T11:48:22.092" v="5195" actId="20577"/>
          <ac:spMkLst>
            <pc:docMk/>
            <pc:sldMk cId="4096900398" sldId="312"/>
            <ac:spMk id="9" creationId="{4C36E9B9-C40F-BAE9-6C73-0BE7E7EE9025}"/>
          </ac:spMkLst>
        </pc:spChg>
        <pc:spChg chg="mod">
          <ac:chgData name="Vallone Anaïs" userId="d3ecdf07-6a00-4779-a6b2-4fda33bdab6a" providerId="ADAL" clId="{3ED9E69A-15ED-4960-B7FC-6C79474AE9CD}" dt="2024-08-06T11:47:22.604" v="5187" actId="20577"/>
          <ac:spMkLst>
            <pc:docMk/>
            <pc:sldMk cId="4096900398" sldId="312"/>
            <ac:spMk id="14" creationId="{6065F50B-C987-E75A-9D82-1303D31D2BA1}"/>
          </ac:spMkLst>
        </pc:spChg>
        <pc:picChg chg="add mod">
          <ac:chgData name="Vallone Anaïs" userId="d3ecdf07-6a00-4779-a6b2-4fda33bdab6a" providerId="ADAL" clId="{3ED9E69A-15ED-4960-B7FC-6C79474AE9CD}" dt="2024-08-06T11:47:08.557" v="5182" actId="1076"/>
          <ac:picMkLst>
            <pc:docMk/>
            <pc:sldMk cId="4096900398" sldId="312"/>
            <ac:picMk id="3" creationId="{F370E921-040E-1994-08E8-63BBB16CA2CC}"/>
          </ac:picMkLst>
        </pc:picChg>
        <pc:picChg chg="add mod">
          <ac:chgData name="Vallone Anaïs" userId="d3ecdf07-6a00-4779-a6b2-4fda33bdab6a" providerId="ADAL" clId="{3ED9E69A-15ED-4960-B7FC-6C79474AE9CD}" dt="2024-08-06T11:47:44.797" v="5190" actId="1076"/>
          <ac:picMkLst>
            <pc:docMk/>
            <pc:sldMk cId="4096900398" sldId="312"/>
            <ac:picMk id="4" creationId="{00000000-0008-0000-0000-000090000000}"/>
          </ac:picMkLst>
        </pc:picChg>
        <pc:picChg chg="del">
          <ac:chgData name="Vallone Anaïs" userId="d3ecdf07-6a00-4779-a6b2-4fda33bdab6a" providerId="ADAL" clId="{3ED9E69A-15ED-4960-B7FC-6C79474AE9CD}" dt="2024-08-06T11:46:51.929" v="5179" actId="478"/>
          <ac:picMkLst>
            <pc:docMk/>
            <pc:sldMk cId="4096900398" sldId="312"/>
            <ac:picMk id="8" creationId="{816297DD-B544-7991-C5F2-9B832C0173A3}"/>
          </ac:picMkLst>
        </pc:picChg>
        <pc:picChg chg="del">
          <ac:chgData name="Vallone Anaïs" userId="d3ecdf07-6a00-4779-a6b2-4fda33bdab6a" providerId="ADAL" clId="{3ED9E69A-15ED-4960-B7FC-6C79474AE9CD}" dt="2024-08-06T11:47:40.816" v="5188" actId="478"/>
          <ac:picMkLst>
            <pc:docMk/>
            <pc:sldMk cId="4096900398" sldId="312"/>
            <ac:picMk id="20" creationId="{00000000-0008-0000-0000-0000DA000000}"/>
          </ac:picMkLst>
        </pc:picChg>
      </pc:sldChg>
      <pc:sldChg chg="addSp delSp modSp add mod">
        <pc:chgData name="Vallone Anaïs" userId="d3ecdf07-6a00-4779-a6b2-4fda33bdab6a" providerId="ADAL" clId="{3ED9E69A-15ED-4960-B7FC-6C79474AE9CD}" dt="2024-08-06T12:03:09.458" v="5441" actId="1076"/>
        <pc:sldMkLst>
          <pc:docMk/>
          <pc:sldMk cId="3764851937" sldId="313"/>
        </pc:sldMkLst>
        <pc:spChg chg="mod">
          <ac:chgData name="Vallone Anaïs" userId="d3ecdf07-6a00-4779-a6b2-4fda33bdab6a" providerId="ADAL" clId="{3ED9E69A-15ED-4960-B7FC-6C79474AE9CD}" dt="2024-08-06T12:00:46.438" v="5428" actId="1036"/>
          <ac:spMkLst>
            <pc:docMk/>
            <pc:sldMk cId="3764851937" sldId="313"/>
            <ac:spMk id="9" creationId="{4C36E9B9-C40F-BAE9-6C73-0BE7E7EE9025}"/>
          </ac:spMkLst>
        </pc:spChg>
        <pc:spChg chg="mod">
          <ac:chgData name="Vallone Anaïs" userId="d3ecdf07-6a00-4779-a6b2-4fda33bdab6a" providerId="ADAL" clId="{3ED9E69A-15ED-4960-B7FC-6C79474AE9CD}" dt="2024-08-06T12:02:55.358" v="5438" actId="14100"/>
          <ac:spMkLst>
            <pc:docMk/>
            <pc:sldMk cId="3764851937" sldId="313"/>
            <ac:spMk id="10" creationId="{DE5FEE0D-0CE5-F286-E497-DFC104A212D7}"/>
          </ac:spMkLst>
        </pc:spChg>
        <pc:spChg chg="mod">
          <ac:chgData name="Vallone Anaïs" userId="d3ecdf07-6a00-4779-a6b2-4fda33bdab6a" providerId="ADAL" clId="{3ED9E69A-15ED-4960-B7FC-6C79474AE9CD}" dt="2024-08-06T12:00:14.248" v="5399" actId="20577"/>
          <ac:spMkLst>
            <pc:docMk/>
            <pc:sldMk cId="3764851937" sldId="313"/>
            <ac:spMk id="14" creationId="{6065F50B-C987-E75A-9D82-1303D31D2BA1}"/>
          </ac:spMkLst>
        </pc:spChg>
        <pc:picChg chg="add mod">
          <ac:chgData name="Vallone Anaïs" userId="d3ecdf07-6a00-4779-a6b2-4fda33bdab6a" providerId="ADAL" clId="{3ED9E69A-15ED-4960-B7FC-6C79474AE9CD}" dt="2024-08-06T12:00:41.089" v="5421" actId="1076"/>
          <ac:picMkLst>
            <pc:docMk/>
            <pc:sldMk cId="3764851937" sldId="313"/>
            <ac:picMk id="2" creationId="{00000000-0008-0000-0000-00005C010000}"/>
          </ac:picMkLst>
        </pc:picChg>
        <pc:picChg chg="del">
          <ac:chgData name="Vallone Anaïs" userId="d3ecdf07-6a00-4779-a6b2-4fda33bdab6a" providerId="ADAL" clId="{3ED9E69A-15ED-4960-B7FC-6C79474AE9CD}" dt="2024-08-06T12:00:38.548" v="5419" actId="478"/>
          <ac:picMkLst>
            <pc:docMk/>
            <pc:sldMk cId="3764851937" sldId="313"/>
            <ac:picMk id="3" creationId="{00000000-0008-0000-0000-000014040000}"/>
          </ac:picMkLst>
        </pc:picChg>
        <pc:picChg chg="add mod">
          <ac:chgData name="Vallone Anaïs" userId="d3ecdf07-6a00-4779-a6b2-4fda33bdab6a" providerId="ADAL" clId="{3ED9E69A-15ED-4960-B7FC-6C79474AE9CD}" dt="2024-08-06T12:01:30.598" v="5430" actId="1076"/>
          <ac:picMkLst>
            <pc:docMk/>
            <pc:sldMk cId="3764851937" sldId="313"/>
            <ac:picMk id="5" creationId="{E45E4C92-604B-1BCB-62F5-A196ED85ADE1}"/>
          </ac:picMkLst>
        </pc:picChg>
        <pc:picChg chg="add mod">
          <ac:chgData name="Vallone Anaïs" userId="d3ecdf07-6a00-4779-a6b2-4fda33bdab6a" providerId="ADAL" clId="{3ED9E69A-15ED-4960-B7FC-6C79474AE9CD}" dt="2024-08-06T12:02:49.039" v="5435" actId="1076"/>
          <ac:picMkLst>
            <pc:docMk/>
            <pc:sldMk cId="3764851937" sldId="313"/>
            <ac:picMk id="11" creationId="{4AE68AA6-9B00-E44F-059F-702067B04675}"/>
          </ac:picMkLst>
        </pc:picChg>
        <pc:picChg chg="add mod">
          <ac:chgData name="Vallone Anaïs" userId="d3ecdf07-6a00-4779-a6b2-4fda33bdab6a" providerId="ADAL" clId="{3ED9E69A-15ED-4960-B7FC-6C79474AE9CD}" dt="2024-08-06T12:03:09.458" v="5441" actId="1076"/>
          <ac:picMkLst>
            <pc:docMk/>
            <pc:sldMk cId="3764851937" sldId="313"/>
            <ac:picMk id="13" creationId="{497E8DAF-6307-378E-F974-8E1431B7E22B}"/>
          </ac:picMkLst>
        </pc:picChg>
      </pc:sldChg>
      <pc:sldChg chg="addSp delSp modSp add mod">
        <pc:chgData name="Vallone Anaïs" userId="d3ecdf07-6a00-4779-a6b2-4fda33bdab6a" providerId="ADAL" clId="{3ED9E69A-15ED-4960-B7FC-6C79474AE9CD}" dt="2024-08-07T13:27:24.737" v="5731" actId="1076"/>
        <pc:sldMkLst>
          <pc:docMk/>
          <pc:sldMk cId="1689537804" sldId="314"/>
        </pc:sldMkLst>
        <pc:spChg chg="mod">
          <ac:chgData name="Vallone Anaïs" userId="d3ecdf07-6a00-4779-a6b2-4fda33bdab6a" providerId="ADAL" clId="{3ED9E69A-15ED-4960-B7FC-6C79474AE9CD}" dt="2024-08-07T13:26:38.417" v="5714" actId="20577"/>
          <ac:spMkLst>
            <pc:docMk/>
            <pc:sldMk cId="1689537804" sldId="314"/>
            <ac:spMk id="9" creationId="{4C36E9B9-C40F-BAE9-6C73-0BE7E7EE9025}"/>
          </ac:spMkLst>
        </pc:spChg>
        <pc:spChg chg="mod">
          <ac:chgData name="Vallone Anaïs" userId="d3ecdf07-6a00-4779-a6b2-4fda33bdab6a" providerId="ADAL" clId="{3ED9E69A-15ED-4960-B7FC-6C79474AE9CD}" dt="2024-08-07T13:26:45.238" v="5726" actId="13926"/>
          <ac:spMkLst>
            <pc:docMk/>
            <pc:sldMk cId="1689537804" sldId="314"/>
            <ac:spMk id="10" creationId="{DE5FEE0D-0CE5-F286-E497-DFC104A212D7}"/>
          </ac:spMkLst>
        </pc:spChg>
        <pc:spChg chg="mod">
          <ac:chgData name="Vallone Anaïs" userId="d3ecdf07-6a00-4779-a6b2-4fda33bdab6a" providerId="ADAL" clId="{3ED9E69A-15ED-4960-B7FC-6C79474AE9CD}" dt="2024-08-07T13:25:52.407" v="5661" actId="20577"/>
          <ac:spMkLst>
            <pc:docMk/>
            <pc:sldMk cId="1689537804" sldId="314"/>
            <ac:spMk id="14" creationId="{6065F50B-C987-E75A-9D82-1303D31D2BA1}"/>
          </ac:spMkLst>
        </pc:spChg>
        <pc:spChg chg="mod ord">
          <ac:chgData name="Vallone Anaïs" userId="d3ecdf07-6a00-4779-a6b2-4fda33bdab6a" providerId="ADAL" clId="{3ED9E69A-15ED-4960-B7FC-6C79474AE9CD}" dt="2024-08-06T12:11:30.728" v="5513" actId="1076"/>
          <ac:spMkLst>
            <pc:docMk/>
            <pc:sldMk cId="1689537804" sldId="314"/>
            <ac:spMk id="15" creationId="{C9552347-5DAC-FF9B-1B44-5F87EE83C8FD}"/>
          </ac:spMkLst>
        </pc:spChg>
        <pc:spChg chg="add mod">
          <ac:chgData name="Vallone Anaïs" userId="d3ecdf07-6a00-4779-a6b2-4fda33bdab6a" providerId="ADAL" clId="{3ED9E69A-15ED-4960-B7FC-6C79474AE9CD}" dt="2024-08-06T12:11:34.128" v="5515" actId="1076"/>
          <ac:spMkLst>
            <pc:docMk/>
            <pc:sldMk cId="1689537804" sldId="314"/>
            <ac:spMk id="21" creationId="{80D879BC-37FA-5418-95C3-50E5512D0D40}"/>
          </ac:spMkLst>
        </pc:spChg>
        <pc:picChg chg="add mod">
          <ac:chgData name="Vallone Anaïs" userId="d3ecdf07-6a00-4779-a6b2-4fda33bdab6a" providerId="ADAL" clId="{3ED9E69A-15ED-4960-B7FC-6C79474AE9CD}" dt="2024-08-07T13:26:02.372" v="5664" actId="1076"/>
          <ac:picMkLst>
            <pc:docMk/>
            <pc:sldMk cId="1689537804" sldId="314"/>
            <ac:picMk id="2" creationId="{00000000-0008-0000-0000-000005040000}"/>
          </ac:picMkLst>
        </pc:picChg>
        <pc:picChg chg="del">
          <ac:chgData name="Vallone Anaïs" userId="d3ecdf07-6a00-4779-a6b2-4fda33bdab6a" providerId="ADAL" clId="{3ED9E69A-15ED-4960-B7FC-6C79474AE9CD}" dt="2024-08-06T12:10:07.748" v="5463" actId="478"/>
          <ac:picMkLst>
            <pc:docMk/>
            <pc:sldMk cId="1689537804" sldId="314"/>
            <ac:picMk id="2" creationId="{00000000-0008-0000-0000-00005C010000}"/>
          </ac:picMkLst>
        </pc:picChg>
        <pc:picChg chg="add mod">
          <ac:chgData name="Vallone Anaïs" userId="d3ecdf07-6a00-4779-a6b2-4fda33bdab6a" providerId="ADAL" clId="{3ED9E69A-15ED-4960-B7FC-6C79474AE9CD}" dt="2024-08-06T12:12:48.398" v="5526" actId="1076"/>
          <ac:picMkLst>
            <pc:docMk/>
            <pc:sldMk cId="1689537804" sldId="314"/>
            <ac:picMk id="4" creationId="{FDE100DE-1487-B0E7-F642-E56CE3C076A5}"/>
          </ac:picMkLst>
        </pc:picChg>
        <pc:picChg chg="del">
          <ac:chgData name="Vallone Anaïs" userId="d3ecdf07-6a00-4779-a6b2-4fda33bdab6a" providerId="ADAL" clId="{3ED9E69A-15ED-4960-B7FC-6C79474AE9CD}" dt="2024-08-06T12:09:23.288" v="5453" actId="478"/>
          <ac:picMkLst>
            <pc:docMk/>
            <pc:sldMk cId="1689537804" sldId="314"/>
            <ac:picMk id="5" creationId="{E45E4C92-604B-1BCB-62F5-A196ED85ADE1}"/>
          </ac:picMkLst>
        </pc:picChg>
        <pc:picChg chg="add mod">
          <ac:chgData name="Vallone Anaïs" userId="d3ecdf07-6a00-4779-a6b2-4fda33bdab6a" providerId="ADAL" clId="{3ED9E69A-15ED-4960-B7FC-6C79474AE9CD}" dt="2024-08-07T13:27:24.737" v="5731" actId="1076"/>
          <ac:picMkLst>
            <pc:docMk/>
            <pc:sldMk cId="1689537804" sldId="314"/>
            <ac:picMk id="5" creationId="{FEF77D16-46EE-01E0-0EE7-7D289D3F41F2}"/>
          </ac:picMkLst>
        </pc:picChg>
        <pc:picChg chg="del">
          <ac:chgData name="Vallone Anaïs" userId="d3ecdf07-6a00-4779-a6b2-4fda33bdab6a" providerId="ADAL" clId="{3ED9E69A-15ED-4960-B7FC-6C79474AE9CD}" dt="2024-08-06T12:07:38.789" v="5443" actId="478"/>
          <ac:picMkLst>
            <pc:docMk/>
            <pc:sldMk cId="1689537804" sldId="314"/>
            <ac:picMk id="11" creationId="{4AE68AA6-9B00-E44F-059F-702067B04675}"/>
          </ac:picMkLst>
        </pc:picChg>
        <pc:picChg chg="add mod">
          <ac:chgData name="Vallone Anaïs" userId="d3ecdf07-6a00-4779-a6b2-4fda33bdab6a" providerId="ADAL" clId="{3ED9E69A-15ED-4960-B7FC-6C79474AE9CD}" dt="2024-08-06T12:12:50.198" v="5527" actId="1076"/>
          <ac:picMkLst>
            <pc:docMk/>
            <pc:sldMk cId="1689537804" sldId="314"/>
            <ac:picMk id="12" creationId="{98B85EC0-B9A7-FD4D-15C7-482CF942C315}"/>
          </ac:picMkLst>
        </pc:picChg>
        <pc:picChg chg="del">
          <ac:chgData name="Vallone Anaïs" userId="d3ecdf07-6a00-4779-a6b2-4fda33bdab6a" providerId="ADAL" clId="{3ED9E69A-15ED-4960-B7FC-6C79474AE9CD}" dt="2024-08-06T12:07:40.328" v="5444" actId="478"/>
          <ac:picMkLst>
            <pc:docMk/>
            <pc:sldMk cId="1689537804" sldId="314"/>
            <ac:picMk id="13" creationId="{497E8DAF-6307-378E-F974-8E1431B7E22B}"/>
          </ac:picMkLst>
        </pc:picChg>
        <pc:picChg chg="add del mod">
          <ac:chgData name="Vallone Anaïs" userId="d3ecdf07-6a00-4779-a6b2-4fda33bdab6a" providerId="ADAL" clId="{3ED9E69A-15ED-4960-B7FC-6C79474AE9CD}" dt="2024-08-06T12:12:30.588" v="5516" actId="478"/>
          <ac:picMkLst>
            <pc:docMk/>
            <pc:sldMk cId="1689537804" sldId="314"/>
            <ac:picMk id="17" creationId="{25934359-3057-51E9-FD36-17AE265C61F3}"/>
          </ac:picMkLst>
        </pc:picChg>
        <pc:picChg chg="add del mod">
          <ac:chgData name="Vallone Anaïs" userId="d3ecdf07-6a00-4779-a6b2-4fda33bdab6a" providerId="ADAL" clId="{3ED9E69A-15ED-4960-B7FC-6C79474AE9CD}" dt="2024-08-07T13:25:58.843" v="5662" actId="478"/>
          <ac:picMkLst>
            <pc:docMk/>
            <pc:sldMk cId="1689537804" sldId="314"/>
            <ac:picMk id="18" creationId="{00000000-0008-0000-0000-00002D040000}"/>
          </ac:picMkLst>
        </pc:picChg>
        <pc:picChg chg="add mod">
          <ac:chgData name="Vallone Anaïs" userId="d3ecdf07-6a00-4779-a6b2-4fda33bdab6a" providerId="ADAL" clId="{3ED9E69A-15ED-4960-B7FC-6C79474AE9CD}" dt="2024-08-06T12:11:23.578" v="5510" actId="1076"/>
          <ac:picMkLst>
            <pc:docMk/>
            <pc:sldMk cId="1689537804" sldId="314"/>
            <ac:picMk id="20" creationId="{458FDB72-488A-A3A8-6D2D-BA3CEA9AA4B6}"/>
          </ac:picMkLst>
        </pc:picChg>
        <pc:picChg chg="add del mod">
          <ac:chgData name="Vallone Anaïs" userId="d3ecdf07-6a00-4779-a6b2-4fda33bdab6a" providerId="ADAL" clId="{3ED9E69A-15ED-4960-B7FC-6C79474AE9CD}" dt="2024-08-07T13:27:18.441" v="5727" actId="478"/>
          <ac:picMkLst>
            <pc:docMk/>
            <pc:sldMk cId="1689537804" sldId="314"/>
            <ac:picMk id="23" creationId="{039C1D42-7AD4-D6F2-810F-D24D7CA20DD2}"/>
          </ac:picMkLst>
        </pc:picChg>
        <pc:picChg chg="del">
          <ac:chgData name="Vallone Anaïs" userId="d3ecdf07-6a00-4779-a6b2-4fda33bdab6a" providerId="ADAL" clId="{3ED9E69A-15ED-4960-B7FC-6C79474AE9CD}" dt="2024-08-06T12:10:59.422" v="5507" actId="478"/>
          <ac:picMkLst>
            <pc:docMk/>
            <pc:sldMk cId="1689537804" sldId="314"/>
            <ac:picMk id="26" creationId="{AB2BCACE-616B-20CD-0099-DB276F51C9A2}"/>
          </ac:picMkLst>
        </pc:picChg>
      </pc:sldChg>
      <pc:sldChg chg="addSp delSp modSp add mod ord">
        <pc:chgData name="Vallone Anaïs" userId="d3ecdf07-6a00-4779-a6b2-4fda33bdab6a" providerId="ADAL" clId="{3ED9E69A-15ED-4960-B7FC-6C79474AE9CD}" dt="2024-08-06T12:16:50.428" v="5572" actId="1076"/>
        <pc:sldMkLst>
          <pc:docMk/>
          <pc:sldMk cId="740254072" sldId="315"/>
        </pc:sldMkLst>
        <pc:spChg chg="mod">
          <ac:chgData name="Vallone Anaïs" userId="d3ecdf07-6a00-4779-a6b2-4fda33bdab6a" providerId="ADAL" clId="{3ED9E69A-15ED-4960-B7FC-6C79474AE9CD}" dt="2024-08-06T12:15:16.647" v="5561" actId="20577"/>
          <ac:spMkLst>
            <pc:docMk/>
            <pc:sldMk cId="740254072" sldId="315"/>
            <ac:spMk id="9" creationId="{4C36E9B9-C40F-BAE9-6C73-0BE7E7EE9025}"/>
          </ac:spMkLst>
        </pc:spChg>
        <pc:picChg chg="add mod">
          <ac:chgData name="Vallone Anaïs" userId="d3ecdf07-6a00-4779-a6b2-4fda33bdab6a" providerId="ADAL" clId="{3ED9E69A-15ED-4960-B7FC-6C79474AE9CD}" dt="2024-08-06T12:14:32.938" v="5534" actId="1076"/>
          <ac:picMkLst>
            <pc:docMk/>
            <pc:sldMk cId="740254072" sldId="315"/>
            <ac:picMk id="2" creationId="{00000000-0008-0000-0000-0000A3000000}"/>
          </ac:picMkLst>
        </pc:picChg>
        <pc:picChg chg="del">
          <ac:chgData name="Vallone Anaïs" userId="d3ecdf07-6a00-4779-a6b2-4fda33bdab6a" providerId="ADAL" clId="{3ED9E69A-15ED-4960-B7FC-6C79474AE9CD}" dt="2024-08-06T12:15:58.048" v="5565" actId="478"/>
          <ac:picMkLst>
            <pc:docMk/>
            <pc:sldMk cId="740254072" sldId="315"/>
            <ac:picMk id="4" creationId="{FDE100DE-1487-B0E7-F642-E56CE3C076A5}"/>
          </ac:picMkLst>
        </pc:picChg>
        <pc:picChg chg="add mod">
          <ac:chgData name="Vallone Anaïs" userId="d3ecdf07-6a00-4779-a6b2-4fda33bdab6a" providerId="ADAL" clId="{3ED9E69A-15ED-4960-B7FC-6C79474AE9CD}" dt="2024-08-06T12:15:53.668" v="5564" actId="1076"/>
          <ac:picMkLst>
            <pc:docMk/>
            <pc:sldMk cId="740254072" sldId="315"/>
            <ac:picMk id="5" creationId="{26D55E8C-E142-A001-3840-CE329530826D}"/>
          </ac:picMkLst>
        </pc:picChg>
        <pc:picChg chg="add mod">
          <ac:chgData name="Vallone Anaïs" userId="d3ecdf07-6a00-4779-a6b2-4fda33bdab6a" providerId="ADAL" clId="{3ED9E69A-15ED-4960-B7FC-6C79474AE9CD}" dt="2024-08-06T12:16:50.428" v="5572" actId="1076"/>
          <ac:picMkLst>
            <pc:docMk/>
            <pc:sldMk cId="740254072" sldId="315"/>
            <ac:picMk id="11" creationId="{B0E70A90-80BC-D77E-C250-89A844046FE9}"/>
          </ac:picMkLst>
        </pc:picChg>
        <pc:picChg chg="del">
          <ac:chgData name="Vallone Anaïs" userId="d3ecdf07-6a00-4779-a6b2-4fda33bdab6a" providerId="ADAL" clId="{3ED9E69A-15ED-4960-B7FC-6C79474AE9CD}" dt="2024-08-06T12:15:58.429" v="5566" actId="478"/>
          <ac:picMkLst>
            <pc:docMk/>
            <pc:sldMk cId="740254072" sldId="315"/>
            <ac:picMk id="12" creationId="{98B85EC0-B9A7-FD4D-15C7-482CF942C315}"/>
          </ac:picMkLst>
        </pc:picChg>
        <pc:picChg chg="add mod">
          <ac:chgData name="Vallone Anaïs" userId="d3ecdf07-6a00-4779-a6b2-4fda33bdab6a" providerId="ADAL" clId="{3ED9E69A-15ED-4960-B7FC-6C79474AE9CD}" dt="2024-08-06T12:16:48.693" v="5571" actId="1076"/>
          <ac:picMkLst>
            <pc:docMk/>
            <pc:sldMk cId="740254072" sldId="315"/>
            <ac:picMk id="16" creationId="{1C1CDD30-0D77-47C5-F277-664449959B1D}"/>
          </ac:picMkLst>
        </pc:picChg>
        <pc:picChg chg="del">
          <ac:chgData name="Vallone Anaïs" userId="d3ecdf07-6a00-4779-a6b2-4fda33bdab6a" providerId="ADAL" clId="{3ED9E69A-15ED-4960-B7FC-6C79474AE9CD}" dt="2024-08-06T12:14:27.566" v="5531" actId="478"/>
          <ac:picMkLst>
            <pc:docMk/>
            <pc:sldMk cId="740254072" sldId="315"/>
            <ac:picMk id="18" creationId="{00000000-0008-0000-0000-00002D040000}"/>
          </ac:picMkLst>
        </pc:picChg>
        <pc:picChg chg="del">
          <ac:chgData name="Vallone Anaïs" userId="d3ecdf07-6a00-4779-a6b2-4fda33bdab6a" providerId="ADAL" clId="{3ED9E69A-15ED-4960-B7FC-6C79474AE9CD}" dt="2024-08-06T12:15:47.271" v="5562" actId="478"/>
          <ac:picMkLst>
            <pc:docMk/>
            <pc:sldMk cId="740254072" sldId="315"/>
            <ac:picMk id="23" creationId="{039C1D42-7AD4-D6F2-810F-D24D7CA20DD2}"/>
          </ac:picMkLst>
        </pc:picChg>
      </pc:sldChg>
      <pc:sldChg chg="addSp delSp modSp add mod">
        <pc:chgData name="Vallone Anaïs" userId="d3ecdf07-6a00-4779-a6b2-4fda33bdab6a" providerId="ADAL" clId="{3ED9E69A-15ED-4960-B7FC-6C79474AE9CD}" dt="2024-08-07T13:12:28.349" v="5645" actId="20577"/>
        <pc:sldMkLst>
          <pc:docMk/>
          <pc:sldMk cId="3642620031" sldId="316"/>
        </pc:sldMkLst>
        <pc:spChg chg="mod">
          <ac:chgData name="Vallone Anaïs" userId="d3ecdf07-6a00-4779-a6b2-4fda33bdab6a" providerId="ADAL" clId="{3ED9E69A-15ED-4960-B7FC-6C79474AE9CD}" dt="2024-08-07T13:12:28.349" v="5645" actId="20577"/>
          <ac:spMkLst>
            <pc:docMk/>
            <pc:sldMk cId="3642620031" sldId="316"/>
            <ac:spMk id="9" creationId="{4C36E9B9-C40F-BAE9-6C73-0BE7E7EE9025}"/>
          </ac:spMkLst>
        </pc:spChg>
        <pc:spChg chg="mod">
          <ac:chgData name="Vallone Anaïs" userId="d3ecdf07-6a00-4779-a6b2-4fda33bdab6a" providerId="ADAL" clId="{3ED9E69A-15ED-4960-B7FC-6C79474AE9CD}" dt="2024-08-07T13:11:48.656" v="5613" actId="1076"/>
          <ac:spMkLst>
            <pc:docMk/>
            <pc:sldMk cId="3642620031" sldId="316"/>
            <ac:spMk id="10" creationId="{DE5FEE0D-0CE5-F286-E497-DFC104A212D7}"/>
          </ac:spMkLst>
        </pc:spChg>
        <pc:spChg chg="mod">
          <ac:chgData name="Vallone Anaïs" userId="d3ecdf07-6a00-4779-a6b2-4fda33bdab6a" providerId="ADAL" clId="{3ED9E69A-15ED-4960-B7FC-6C79474AE9CD}" dt="2024-08-07T13:12:00.562" v="5618" actId="20577"/>
          <ac:spMkLst>
            <pc:docMk/>
            <pc:sldMk cId="3642620031" sldId="316"/>
            <ac:spMk id="14" creationId="{6065F50B-C987-E75A-9D82-1303D31D2BA1}"/>
          </ac:spMkLst>
        </pc:spChg>
        <pc:spChg chg="mod ord">
          <ac:chgData name="Vallone Anaïs" userId="d3ecdf07-6a00-4779-a6b2-4fda33bdab6a" providerId="ADAL" clId="{3ED9E69A-15ED-4960-B7FC-6C79474AE9CD}" dt="2024-08-07T13:09:28.442" v="5591" actId="1037"/>
          <ac:spMkLst>
            <pc:docMk/>
            <pc:sldMk cId="3642620031" sldId="316"/>
            <ac:spMk id="15" creationId="{C9552347-5DAC-FF9B-1B44-5F87EE83C8FD}"/>
          </ac:spMkLst>
        </pc:spChg>
        <pc:spChg chg="mod ord">
          <ac:chgData name="Vallone Anaïs" userId="d3ecdf07-6a00-4779-a6b2-4fda33bdab6a" providerId="ADAL" clId="{3ED9E69A-15ED-4960-B7FC-6C79474AE9CD}" dt="2024-08-07T13:09:45.854" v="5599" actId="14100"/>
          <ac:spMkLst>
            <pc:docMk/>
            <pc:sldMk cId="3642620031" sldId="316"/>
            <ac:spMk id="21" creationId="{80D879BC-37FA-5418-95C3-50E5512D0D40}"/>
          </ac:spMkLst>
        </pc:spChg>
        <pc:picChg chg="add del mod">
          <ac:chgData name="Vallone Anaïs" userId="d3ecdf07-6a00-4779-a6b2-4fda33bdab6a" providerId="ADAL" clId="{3ED9E69A-15ED-4960-B7FC-6C79474AE9CD}" dt="2024-08-07T13:10:17.297" v="5602" actId="478"/>
          <ac:picMkLst>
            <pc:docMk/>
            <pc:sldMk cId="3642620031" sldId="316"/>
            <ac:picMk id="3" creationId="{76D8790C-55D5-0E46-1102-F770BA37BD23}"/>
          </ac:picMkLst>
        </pc:picChg>
        <pc:picChg chg="del">
          <ac:chgData name="Vallone Anaïs" userId="d3ecdf07-6a00-4779-a6b2-4fda33bdab6a" providerId="ADAL" clId="{3ED9E69A-15ED-4960-B7FC-6C79474AE9CD}" dt="2024-08-07T13:09:49.687" v="5600" actId="478"/>
          <ac:picMkLst>
            <pc:docMk/>
            <pc:sldMk cId="3642620031" sldId="316"/>
            <ac:picMk id="4" creationId="{FDE100DE-1487-B0E7-F642-E56CE3C076A5}"/>
          </ac:picMkLst>
        </pc:picChg>
        <pc:picChg chg="add mod">
          <ac:chgData name="Vallone Anaïs" userId="d3ecdf07-6a00-4779-a6b2-4fda33bdab6a" providerId="ADAL" clId="{3ED9E69A-15ED-4960-B7FC-6C79474AE9CD}" dt="2024-08-07T13:09:14.849" v="5584" actId="1076"/>
          <ac:picMkLst>
            <pc:docMk/>
            <pc:sldMk cId="3642620031" sldId="316"/>
            <ac:picMk id="8" creationId="{86E4D265-7D46-D14B-78D7-2D9DC686129F}"/>
          </ac:picMkLst>
        </pc:picChg>
        <pc:picChg chg="del">
          <ac:chgData name="Vallone Anaïs" userId="d3ecdf07-6a00-4779-a6b2-4fda33bdab6a" providerId="ADAL" clId="{3ED9E69A-15ED-4960-B7FC-6C79474AE9CD}" dt="2024-08-07T13:09:50.166" v="5601" actId="478"/>
          <ac:picMkLst>
            <pc:docMk/>
            <pc:sldMk cId="3642620031" sldId="316"/>
            <ac:picMk id="12" creationId="{98B85EC0-B9A7-FD4D-15C7-482CF942C315}"/>
          </ac:picMkLst>
        </pc:picChg>
        <pc:picChg chg="add mod">
          <ac:chgData name="Vallone Anaïs" userId="d3ecdf07-6a00-4779-a6b2-4fda33bdab6a" providerId="ADAL" clId="{3ED9E69A-15ED-4960-B7FC-6C79474AE9CD}" dt="2024-08-07T13:10:22.149" v="5604" actId="1076"/>
          <ac:picMkLst>
            <pc:docMk/>
            <pc:sldMk cId="3642620031" sldId="316"/>
            <ac:picMk id="13" creationId="{8E770818-34ED-4CEA-3CC5-51C763AB988F}"/>
          </ac:picMkLst>
        </pc:picChg>
        <pc:picChg chg="add mod">
          <ac:chgData name="Vallone Anaïs" userId="d3ecdf07-6a00-4779-a6b2-4fda33bdab6a" providerId="ADAL" clId="{3ED9E69A-15ED-4960-B7FC-6C79474AE9CD}" dt="2024-08-07T13:11:46.087" v="5612" actId="1076"/>
          <ac:picMkLst>
            <pc:docMk/>
            <pc:sldMk cId="3642620031" sldId="316"/>
            <ac:picMk id="17" creationId="{9C2DA633-0D05-A1C8-4B60-6AC61B8028BE}"/>
          </ac:picMkLst>
        </pc:picChg>
        <pc:picChg chg="del">
          <ac:chgData name="Vallone Anaïs" userId="d3ecdf07-6a00-4779-a6b2-4fda33bdab6a" providerId="ADAL" clId="{3ED9E69A-15ED-4960-B7FC-6C79474AE9CD}" dt="2024-08-07T13:11:51.503" v="5614" actId="478"/>
          <ac:picMkLst>
            <pc:docMk/>
            <pc:sldMk cId="3642620031" sldId="316"/>
            <ac:picMk id="18" creationId="{00000000-0008-0000-0000-00002D040000}"/>
          </ac:picMkLst>
        </pc:picChg>
        <pc:picChg chg="del mod">
          <ac:chgData name="Vallone Anaïs" userId="d3ecdf07-6a00-4779-a6b2-4fda33bdab6a" providerId="ADAL" clId="{3ED9E69A-15ED-4960-B7FC-6C79474AE9CD}" dt="2024-08-07T13:08:58.243" v="5580" actId="478"/>
          <ac:picMkLst>
            <pc:docMk/>
            <pc:sldMk cId="3642620031" sldId="316"/>
            <ac:picMk id="20" creationId="{458FDB72-488A-A3A8-6D2D-BA3CEA9AA4B6}"/>
          </ac:picMkLst>
        </pc:picChg>
        <pc:picChg chg="add mod">
          <ac:chgData name="Vallone Anaïs" userId="d3ecdf07-6a00-4779-a6b2-4fda33bdab6a" providerId="ADAL" clId="{3ED9E69A-15ED-4960-B7FC-6C79474AE9CD}" dt="2024-08-07T13:11:39.122" v="5611" actId="1076"/>
          <ac:picMkLst>
            <pc:docMk/>
            <pc:sldMk cId="3642620031" sldId="316"/>
            <ac:picMk id="22" creationId="{6B72449F-EB4F-A7AF-1FFA-AB3E1ED2BA98}"/>
          </ac:picMkLst>
        </pc:picChg>
        <pc:picChg chg="del">
          <ac:chgData name="Vallone Anaïs" userId="d3ecdf07-6a00-4779-a6b2-4fda33bdab6a" providerId="ADAL" clId="{3ED9E69A-15ED-4960-B7FC-6C79474AE9CD}" dt="2024-08-07T13:08:49.149" v="5574" actId="478"/>
          <ac:picMkLst>
            <pc:docMk/>
            <pc:sldMk cId="3642620031" sldId="316"/>
            <ac:picMk id="23" creationId="{039C1D42-7AD4-D6F2-810F-D24D7CA20DD2}"/>
          </ac:picMkLst>
        </pc:picChg>
        <pc:picChg chg="add mod">
          <ac:chgData name="Vallone Anaïs" userId="d3ecdf07-6a00-4779-a6b2-4fda33bdab6a" providerId="ADAL" clId="{3ED9E69A-15ED-4960-B7FC-6C79474AE9CD}" dt="2024-08-07T13:12:06.238" v="5621" actId="14100"/>
          <ac:picMkLst>
            <pc:docMk/>
            <pc:sldMk cId="3642620031" sldId="316"/>
            <ac:picMk id="24" creationId="{00000000-0008-0000-0000-00002B040000}"/>
          </ac:picMkLst>
        </pc:picChg>
      </pc:sldChg>
      <pc:sldChg chg="addSp delSp modSp add mod ord modNotesTx">
        <pc:chgData name="Vallone Anaïs" userId="d3ecdf07-6a00-4779-a6b2-4fda33bdab6a" providerId="ADAL" clId="{3ED9E69A-15ED-4960-B7FC-6C79474AE9CD}" dt="2024-08-07T13:42:44.606" v="6082" actId="13926"/>
        <pc:sldMkLst>
          <pc:docMk/>
          <pc:sldMk cId="2522239189" sldId="317"/>
        </pc:sldMkLst>
        <pc:spChg chg="mod">
          <ac:chgData name="Vallone Anaïs" userId="d3ecdf07-6a00-4779-a6b2-4fda33bdab6a" providerId="ADAL" clId="{3ED9E69A-15ED-4960-B7FC-6C79474AE9CD}" dt="2024-08-07T13:42:44.606" v="6082" actId="13926"/>
          <ac:spMkLst>
            <pc:docMk/>
            <pc:sldMk cId="2522239189" sldId="317"/>
            <ac:spMk id="9" creationId="{4C36E9B9-C40F-BAE9-6C73-0BE7E7EE9025}"/>
          </ac:spMkLst>
        </pc:spChg>
        <pc:spChg chg="mod">
          <ac:chgData name="Vallone Anaïs" userId="d3ecdf07-6a00-4779-a6b2-4fda33bdab6a" providerId="ADAL" clId="{3ED9E69A-15ED-4960-B7FC-6C79474AE9CD}" dt="2024-08-07T13:37:20.972" v="5989" actId="113"/>
          <ac:spMkLst>
            <pc:docMk/>
            <pc:sldMk cId="2522239189" sldId="317"/>
            <ac:spMk id="10" creationId="{DE5FEE0D-0CE5-F286-E497-DFC104A212D7}"/>
          </ac:spMkLst>
        </pc:spChg>
        <pc:spChg chg="mod">
          <ac:chgData name="Vallone Anaïs" userId="d3ecdf07-6a00-4779-a6b2-4fda33bdab6a" providerId="ADAL" clId="{3ED9E69A-15ED-4960-B7FC-6C79474AE9CD}" dt="2024-08-07T13:38:00.651" v="6000" actId="20577"/>
          <ac:spMkLst>
            <pc:docMk/>
            <pc:sldMk cId="2522239189" sldId="317"/>
            <ac:spMk id="14" creationId="{6065F50B-C987-E75A-9D82-1303D31D2BA1}"/>
          </ac:spMkLst>
        </pc:spChg>
        <pc:spChg chg="mod">
          <ac:chgData name="Vallone Anaïs" userId="d3ecdf07-6a00-4779-a6b2-4fda33bdab6a" providerId="ADAL" clId="{3ED9E69A-15ED-4960-B7FC-6C79474AE9CD}" dt="2024-08-07T13:13:57.792" v="5650" actId="688"/>
          <ac:spMkLst>
            <pc:docMk/>
            <pc:sldMk cId="2522239189" sldId="317"/>
            <ac:spMk id="21" creationId="{80D879BC-37FA-5418-95C3-50E5512D0D40}"/>
          </ac:spMkLst>
        </pc:spChg>
        <pc:picChg chg="add mod">
          <ac:chgData name="Vallone Anaïs" userId="d3ecdf07-6a00-4779-a6b2-4fda33bdab6a" providerId="ADAL" clId="{3ED9E69A-15ED-4960-B7FC-6C79474AE9CD}" dt="2024-08-07T13:37:42.076" v="5993" actId="1076"/>
          <ac:picMkLst>
            <pc:docMk/>
            <pc:sldMk cId="2522239189" sldId="317"/>
            <ac:picMk id="3" creationId="{B2EEF292-7D62-CA0F-B41D-FFB3331A79FE}"/>
          </ac:picMkLst>
        </pc:picChg>
        <pc:picChg chg="add mod">
          <ac:chgData name="Vallone Anaïs" userId="d3ecdf07-6a00-4779-a6b2-4fda33bdab6a" providerId="ADAL" clId="{3ED9E69A-15ED-4960-B7FC-6C79474AE9CD}" dt="2024-08-07T13:37:55.407" v="5996" actId="1076"/>
          <ac:picMkLst>
            <pc:docMk/>
            <pc:sldMk cId="2522239189" sldId="317"/>
            <ac:picMk id="5" creationId="{86BDBB57-B0DF-B497-F421-4DCD3C80A1EF}"/>
          </ac:picMkLst>
        </pc:picChg>
        <pc:picChg chg="add mod">
          <ac:chgData name="Vallone Anaïs" userId="d3ecdf07-6a00-4779-a6b2-4fda33bdab6a" providerId="ADAL" clId="{3ED9E69A-15ED-4960-B7FC-6C79474AE9CD}" dt="2024-08-07T13:38:34.461" v="6069" actId="1076"/>
          <ac:picMkLst>
            <pc:docMk/>
            <pc:sldMk cId="2522239189" sldId="317"/>
            <ac:picMk id="11" creationId="{00000000-0008-0000-0000-0000C4000000}"/>
          </ac:picMkLst>
        </pc:picChg>
        <pc:picChg chg="del">
          <ac:chgData name="Vallone Anaïs" userId="d3ecdf07-6a00-4779-a6b2-4fda33bdab6a" providerId="ADAL" clId="{3ED9E69A-15ED-4960-B7FC-6C79474AE9CD}" dt="2024-08-07T13:14:19.819" v="5653" actId="478"/>
          <ac:picMkLst>
            <pc:docMk/>
            <pc:sldMk cId="2522239189" sldId="317"/>
            <ac:picMk id="13" creationId="{8E770818-34ED-4CEA-3CC5-51C763AB988F}"/>
          </ac:picMkLst>
        </pc:picChg>
        <pc:picChg chg="del">
          <ac:chgData name="Vallone Anaïs" userId="d3ecdf07-6a00-4779-a6b2-4fda33bdab6a" providerId="ADAL" clId="{3ED9E69A-15ED-4960-B7FC-6C79474AE9CD}" dt="2024-08-07T13:14:01.616" v="5651" actId="478"/>
          <ac:picMkLst>
            <pc:docMk/>
            <pc:sldMk cId="2522239189" sldId="317"/>
            <ac:picMk id="17" creationId="{9C2DA633-0D05-A1C8-4B60-6AC61B8028BE}"/>
          </ac:picMkLst>
        </pc:picChg>
        <pc:picChg chg="del">
          <ac:chgData name="Vallone Anaïs" userId="d3ecdf07-6a00-4779-a6b2-4fda33bdab6a" providerId="ADAL" clId="{3ED9E69A-15ED-4960-B7FC-6C79474AE9CD}" dt="2024-08-07T13:14:02.002" v="5652" actId="478"/>
          <ac:picMkLst>
            <pc:docMk/>
            <pc:sldMk cId="2522239189" sldId="317"/>
            <ac:picMk id="22" creationId="{6B72449F-EB4F-A7AF-1FFA-AB3E1ED2BA98}"/>
          </ac:picMkLst>
        </pc:picChg>
        <pc:picChg chg="del">
          <ac:chgData name="Vallone Anaïs" userId="d3ecdf07-6a00-4779-a6b2-4fda33bdab6a" providerId="ADAL" clId="{3ED9E69A-15ED-4960-B7FC-6C79474AE9CD}" dt="2024-08-07T13:37:57.711" v="5997" actId="478"/>
          <ac:picMkLst>
            <pc:docMk/>
            <pc:sldMk cId="2522239189" sldId="317"/>
            <ac:picMk id="24" creationId="{00000000-0008-0000-0000-00002B040000}"/>
          </ac:picMkLst>
        </pc:picChg>
      </pc:sldChg>
      <pc:sldChg chg="add">
        <pc:chgData name="Vallone Anaïs" userId="d3ecdf07-6a00-4779-a6b2-4fda33bdab6a" providerId="ADAL" clId="{3ED9E69A-15ED-4960-B7FC-6C79474AE9CD}" dt="2024-08-07T13:25:46.365" v="5658" actId="2890"/>
        <pc:sldMkLst>
          <pc:docMk/>
          <pc:sldMk cId="2900446633" sldId="318"/>
        </pc:sldMkLst>
      </pc:sldChg>
      <pc:sldChg chg="addSp delSp modSp add mod">
        <pc:chgData name="Vallone Anaïs" userId="d3ecdf07-6a00-4779-a6b2-4fda33bdab6a" providerId="ADAL" clId="{3ED9E69A-15ED-4960-B7FC-6C79474AE9CD}" dt="2024-08-07T13:46:13.900" v="6155" actId="14100"/>
        <pc:sldMkLst>
          <pc:docMk/>
          <pc:sldMk cId="3460519609" sldId="319"/>
        </pc:sldMkLst>
        <pc:spChg chg="mod">
          <ac:chgData name="Vallone Anaïs" userId="d3ecdf07-6a00-4779-a6b2-4fda33bdab6a" providerId="ADAL" clId="{3ED9E69A-15ED-4960-B7FC-6C79474AE9CD}" dt="2024-08-07T13:43:21.594" v="6107" actId="1076"/>
          <ac:spMkLst>
            <pc:docMk/>
            <pc:sldMk cId="3460519609" sldId="319"/>
            <ac:spMk id="9" creationId="{4C36E9B9-C40F-BAE9-6C73-0BE7E7EE9025}"/>
          </ac:spMkLst>
        </pc:spChg>
        <pc:spChg chg="mod">
          <ac:chgData name="Vallone Anaïs" userId="d3ecdf07-6a00-4779-a6b2-4fda33bdab6a" providerId="ADAL" clId="{3ED9E69A-15ED-4960-B7FC-6C79474AE9CD}" dt="2024-08-07T13:46:13.900" v="6155" actId="14100"/>
          <ac:spMkLst>
            <pc:docMk/>
            <pc:sldMk cId="3460519609" sldId="319"/>
            <ac:spMk id="10" creationId="{DE5FEE0D-0CE5-F286-E497-DFC104A212D7}"/>
          </ac:spMkLst>
        </pc:spChg>
        <pc:spChg chg="mod">
          <ac:chgData name="Vallone Anaïs" userId="d3ecdf07-6a00-4779-a6b2-4fda33bdab6a" providerId="ADAL" clId="{3ED9E69A-15ED-4960-B7FC-6C79474AE9CD}" dt="2024-08-07T13:42:27.281" v="6076" actId="20577"/>
          <ac:spMkLst>
            <pc:docMk/>
            <pc:sldMk cId="3460519609" sldId="319"/>
            <ac:spMk id="14" creationId="{6065F50B-C987-E75A-9D82-1303D31D2BA1}"/>
          </ac:spMkLst>
        </pc:spChg>
        <pc:spChg chg="mod ord">
          <ac:chgData name="Vallone Anaïs" userId="d3ecdf07-6a00-4779-a6b2-4fda33bdab6a" providerId="ADAL" clId="{3ED9E69A-15ED-4960-B7FC-6C79474AE9CD}" dt="2024-08-07T13:44:36.715" v="6131" actId="1037"/>
          <ac:spMkLst>
            <pc:docMk/>
            <pc:sldMk cId="3460519609" sldId="319"/>
            <ac:spMk id="15" creationId="{C9552347-5DAC-FF9B-1B44-5F87EE83C8FD}"/>
          </ac:spMkLst>
        </pc:spChg>
        <pc:spChg chg="mod ord">
          <ac:chgData name="Vallone Anaïs" userId="d3ecdf07-6a00-4779-a6b2-4fda33bdab6a" providerId="ADAL" clId="{3ED9E69A-15ED-4960-B7FC-6C79474AE9CD}" dt="2024-08-07T13:44:49.499" v="6137" actId="1076"/>
          <ac:spMkLst>
            <pc:docMk/>
            <pc:sldMk cId="3460519609" sldId="319"/>
            <ac:spMk id="21" creationId="{80D879BC-37FA-5418-95C3-50E5512D0D40}"/>
          </ac:spMkLst>
        </pc:spChg>
        <pc:picChg chg="add mod">
          <ac:chgData name="Vallone Anaïs" userId="d3ecdf07-6a00-4779-a6b2-4fda33bdab6a" providerId="ADAL" clId="{3ED9E69A-15ED-4960-B7FC-6C79474AE9CD}" dt="2024-08-07T13:43:28.996" v="6115" actId="1038"/>
          <ac:picMkLst>
            <pc:docMk/>
            <pc:sldMk cId="3460519609" sldId="319"/>
            <ac:picMk id="2" creationId="{00000000-0008-0000-0000-00002C040000}"/>
          </ac:picMkLst>
        </pc:picChg>
        <pc:picChg chg="add mod">
          <ac:chgData name="Vallone Anaïs" userId="d3ecdf07-6a00-4779-a6b2-4fda33bdab6a" providerId="ADAL" clId="{3ED9E69A-15ED-4960-B7FC-6C79474AE9CD}" dt="2024-08-07T13:46:09.710" v="6153" actId="1076"/>
          <ac:picMkLst>
            <pc:docMk/>
            <pc:sldMk cId="3460519609" sldId="319"/>
            <ac:picMk id="4" creationId="{9BAAF8DB-1713-A64A-3E2A-D61C2DED94A3}"/>
          </ac:picMkLst>
        </pc:picChg>
        <pc:picChg chg="del">
          <ac:chgData name="Vallone Anaïs" userId="d3ecdf07-6a00-4779-a6b2-4fda33bdab6a" providerId="ADAL" clId="{3ED9E69A-15ED-4960-B7FC-6C79474AE9CD}" dt="2024-08-07T13:44:08.029" v="6122" actId="478"/>
          <ac:picMkLst>
            <pc:docMk/>
            <pc:sldMk cId="3460519609" sldId="319"/>
            <ac:picMk id="8" creationId="{86E4D265-7D46-D14B-78D7-2D9DC686129F}"/>
          </ac:picMkLst>
        </pc:picChg>
        <pc:picChg chg="add mod">
          <ac:chgData name="Vallone Anaïs" userId="d3ecdf07-6a00-4779-a6b2-4fda33bdab6a" providerId="ADAL" clId="{3ED9E69A-15ED-4960-B7FC-6C79474AE9CD}" dt="2024-08-07T13:44:20.653" v="6124" actId="1076"/>
          <ac:picMkLst>
            <pc:docMk/>
            <pc:sldMk cId="3460519609" sldId="319"/>
            <ac:picMk id="11" creationId="{3A7F271D-8945-C62D-59A3-50099D89DDA2}"/>
          </ac:picMkLst>
        </pc:picChg>
        <pc:picChg chg="del">
          <ac:chgData name="Vallone Anaïs" userId="d3ecdf07-6a00-4779-a6b2-4fda33bdab6a" providerId="ADAL" clId="{3ED9E69A-15ED-4960-B7FC-6C79474AE9CD}" dt="2024-08-07T13:42:18.113" v="6071" actId="478"/>
          <ac:picMkLst>
            <pc:docMk/>
            <pc:sldMk cId="3460519609" sldId="319"/>
            <ac:picMk id="13" creationId="{8E770818-34ED-4CEA-3CC5-51C763AB988F}"/>
          </ac:picMkLst>
        </pc:picChg>
        <pc:picChg chg="add mod">
          <ac:chgData name="Vallone Anaïs" userId="d3ecdf07-6a00-4779-a6b2-4fda33bdab6a" providerId="ADAL" clId="{3ED9E69A-15ED-4960-B7FC-6C79474AE9CD}" dt="2024-08-07T13:45:47.404" v="6148" actId="1076"/>
          <ac:picMkLst>
            <pc:docMk/>
            <pc:sldMk cId="3460519609" sldId="319"/>
            <ac:picMk id="16" creationId="{4ABDFAB5-ACFB-D29F-BB3D-913C5A7A2309}"/>
          </ac:picMkLst>
        </pc:picChg>
        <pc:picChg chg="del">
          <ac:chgData name="Vallone Anaïs" userId="d3ecdf07-6a00-4779-a6b2-4fda33bdab6a" providerId="ADAL" clId="{3ED9E69A-15ED-4960-B7FC-6C79474AE9CD}" dt="2024-08-07T13:42:19.399" v="6073" actId="478"/>
          <ac:picMkLst>
            <pc:docMk/>
            <pc:sldMk cId="3460519609" sldId="319"/>
            <ac:picMk id="17" creationId="{9C2DA633-0D05-A1C8-4B60-6AC61B8028BE}"/>
          </ac:picMkLst>
        </pc:picChg>
        <pc:picChg chg="add mod">
          <ac:chgData name="Vallone Anaïs" userId="d3ecdf07-6a00-4779-a6b2-4fda33bdab6a" providerId="ADAL" clId="{3ED9E69A-15ED-4960-B7FC-6C79474AE9CD}" dt="2024-08-07T13:46:07.222" v="6152" actId="1076"/>
          <ac:picMkLst>
            <pc:docMk/>
            <pc:sldMk cId="3460519609" sldId="319"/>
            <ac:picMk id="19" creationId="{0BE7E40B-5BF0-1F9E-056F-9F21E615435A}"/>
          </ac:picMkLst>
        </pc:picChg>
        <pc:picChg chg="del">
          <ac:chgData name="Vallone Anaïs" userId="d3ecdf07-6a00-4779-a6b2-4fda33bdab6a" providerId="ADAL" clId="{3ED9E69A-15ED-4960-B7FC-6C79474AE9CD}" dt="2024-08-07T13:42:18.752" v="6072" actId="478"/>
          <ac:picMkLst>
            <pc:docMk/>
            <pc:sldMk cId="3460519609" sldId="319"/>
            <ac:picMk id="22" creationId="{6B72449F-EB4F-A7AF-1FFA-AB3E1ED2BA98}"/>
          </ac:picMkLst>
        </pc:picChg>
        <pc:picChg chg="del">
          <ac:chgData name="Vallone Anaïs" userId="d3ecdf07-6a00-4779-a6b2-4fda33bdab6a" providerId="ADAL" clId="{3ED9E69A-15ED-4960-B7FC-6C79474AE9CD}" dt="2024-08-07T13:43:22.618" v="6108" actId="478"/>
          <ac:picMkLst>
            <pc:docMk/>
            <pc:sldMk cId="3460519609" sldId="319"/>
            <ac:picMk id="24" creationId="{00000000-0008-0000-0000-00002B040000}"/>
          </ac:picMkLst>
        </pc:picChg>
      </pc:sldChg>
      <pc:sldChg chg="addSp delSp modSp add mod">
        <pc:chgData name="Vallone Anaïs" userId="d3ecdf07-6a00-4779-a6b2-4fda33bdab6a" providerId="ADAL" clId="{3ED9E69A-15ED-4960-B7FC-6C79474AE9CD}" dt="2024-08-07T14:00:04.584" v="6249" actId="20577"/>
        <pc:sldMkLst>
          <pc:docMk/>
          <pc:sldMk cId="47044600" sldId="320"/>
        </pc:sldMkLst>
        <pc:spChg chg="mod">
          <ac:chgData name="Vallone Anaïs" userId="d3ecdf07-6a00-4779-a6b2-4fda33bdab6a" providerId="ADAL" clId="{3ED9E69A-15ED-4960-B7FC-6C79474AE9CD}" dt="2024-08-07T14:00:04.584" v="6249" actId="20577"/>
          <ac:spMkLst>
            <pc:docMk/>
            <pc:sldMk cId="47044600" sldId="320"/>
            <ac:spMk id="9" creationId="{4C36E9B9-C40F-BAE9-6C73-0BE7E7EE9025}"/>
          </ac:spMkLst>
        </pc:spChg>
        <pc:spChg chg="mod">
          <ac:chgData name="Vallone Anaïs" userId="d3ecdf07-6a00-4779-a6b2-4fda33bdab6a" providerId="ADAL" clId="{3ED9E69A-15ED-4960-B7FC-6C79474AE9CD}" dt="2024-08-07T13:57:54.535" v="6195" actId="1076"/>
          <ac:spMkLst>
            <pc:docMk/>
            <pc:sldMk cId="47044600" sldId="320"/>
            <ac:spMk id="10" creationId="{DE5FEE0D-0CE5-F286-E497-DFC104A212D7}"/>
          </ac:spMkLst>
        </pc:spChg>
        <pc:spChg chg="mod">
          <ac:chgData name="Vallone Anaïs" userId="d3ecdf07-6a00-4779-a6b2-4fda33bdab6a" providerId="ADAL" clId="{3ED9E69A-15ED-4960-B7FC-6C79474AE9CD}" dt="2024-08-07T13:55:01.050" v="6159" actId="20577"/>
          <ac:spMkLst>
            <pc:docMk/>
            <pc:sldMk cId="47044600" sldId="320"/>
            <ac:spMk id="14" creationId="{6065F50B-C987-E75A-9D82-1303D31D2BA1}"/>
          </ac:spMkLst>
        </pc:spChg>
        <pc:spChg chg="del mod">
          <ac:chgData name="Vallone Anaïs" userId="d3ecdf07-6a00-4779-a6b2-4fda33bdab6a" providerId="ADAL" clId="{3ED9E69A-15ED-4960-B7FC-6C79474AE9CD}" dt="2024-08-07T13:58:31.675" v="6202" actId="478"/>
          <ac:spMkLst>
            <pc:docMk/>
            <pc:sldMk cId="47044600" sldId="320"/>
            <ac:spMk id="15" creationId="{C9552347-5DAC-FF9B-1B44-5F87EE83C8FD}"/>
          </ac:spMkLst>
        </pc:spChg>
        <pc:spChg chg="mod ord">
          <ac:chgData name="Vallone Anaïs" userId="d3ecdf07-6a00-4779-a6b2-4fda33bdab6a" providerId="ADAL" clId="{3ED9E69A-15ED-4960-B7FC-6C79474AE9CD}" dt="2024-08-07T13:58:47.052" v="6218" actId="1037"/>
          <ac:spMkLst>
            <pc:docMk/>
            <pc:sldMk cId="47044600" sldId="320"/>
            <ac:spMk id="21" creationId="{80D879BC-37FA-5418-95C3-50E5512D0D40}"/>
          </ac:spMkLst>
        </pc:spChg>
        <pc:picChg chg="del">
          <ac:chgData name="Vallone Anaïs" userId="d3ecdf07-6a00-4779-a6b2-4fda33bdab6a" providerId="ADAL" clId="{3ED9E69A-15ED-4960-B7FC-6C79474AE9CD}" dt="2024-08-07T13:55:02.554" v="6160" actId="478"/>
          <ac:picMkLst>
            <pc:docMk/>
            <pc:sldMk cId="47044600" sldId="320"/>
            <ac:picMk id="2" creationId="{00000000-0008-0000-0000-00002C040000}"/>
          </ac:picMkLst>
        </pc:picChg>
        <pc:picChg chg="add mod">
          <ac:chgData name="Vallone Anaïs" userId="d3ecdf07-6a00-4779-a6b2-4fda33bdab6a" providerId="ADAL" clId="{3ED9E69A-15ED-4960-B7FC-6C79474AE9CD}" dt="2024-08-07T14:00:01.814" v="6241" actId="14100"/>
          <ac:picMkLst>
            <pc:docMk/>
            <pc:sldMk cId="47044600" sldId="320"/>
            <ac:picMk id="3" creationId="{45101012-0F6D-4D51-0309-7F89BC957B8C}"/>
          </ac:picMkLst>
        </pc:picChg>
        <pc:picChg chg="del">
          <ac:chgData name="Vallone Anaïs" userId="d3ecdf07-6a00-4779-a6b2-4fda33bdab6a" providerId="ADAL" clId="{3ED9E69A-15ED-4960-B7FC-6C79474AE9CD}" dt="2024-08-07T13:56:06.083" v="6182" actId="478"/>
          <ac:picMkLst>
            <pc:docMk/>
            <pc:sldMk cId="47044600" sldId="320"/>
            <ac:picMk id="4" creationId="{9BAAF8DB-1713-A64A-3E2A-D61C2DED94A3}"/>
          </ac:picMkLst>
        </pc:picChg>
        <pc:picChg chg="add del mod">
          <ac:chgData name="Vallone Anaïs" userId="d3ecdf07-6a00-4779-a6b2-4fda33bdab6a" providerId="ADAL" clId="{3ED9E69A-15ED-4960-B7FC-6C79474AE9CD}" dt="2024-08-07T13:56:48.921" v="6189" actId="478"/>
          <ac:picMkLst>
            <pc:docMk/>
            <pc:sldMk cId="47044600" sldId="320"/>
            <ac:picMk id="8" creationId="{A7E9AAF0-EA1A-DF52-8849-620A3BC6FC05}"/>
          </ac:picMkLst>
        </pc:picChg>
        <pc:picChg chg="del">
          <ac:chgData name="Vallone Anaïs" userId="d3ecdf07-6a00-4779-a6b2-4fda33bdab6a" providerId="ADAL" clId="{3ED9E69A-15ED-4960-B7FC-6C79474AE9CD}" dt="2024-08-07T13:58:07.992" v="6198" actId="478"/>
          <ac:picMkLst>
            <pc:docMk/>
            <pc:sldMk cId="47044600" sldId="320"/>
            <ac:picMk id="11" creationId="{3A7F271D-8945-C62D-59A3-50099D89DDA2}"/>
          </ac:picMkLst>
        </pc:picChg>
        <pc:picChg chg="add mod">
          <ac:chgData name="Vallone Anaïs" userId="d3ecdf07-6a00-4779-a6b2-4fda33bdab6a" providerId="ADAL" clId="{3ED9E69A-15ED-4960-B7FC-6C79474AE9CD}" dt="2024-08-07T13:57:50.337" v="6194" actId="1076"/>
          <ac:picMkLst>
            <pc:docMk/>
            <pc:sldMk cId="47044600" sldId="320"/>
            <ac:picMk id="13" creationId="{B6BF56F7-A742-34D1-B507-5E9D9AD9FDD7}"/>
          </ac:picMkLst>
        </pc:picChg>
        <pc:picChg chg="del">
          <ac:chgData name="Vallone Anaïs" userId="d3ecdf07-6a00-4779-a6b2-4fda33bdab6a" providerId="ADAL" clId="{3ED9E69A-15ED-4960-B7FC-6C79474AE9CD}" dt="2024-08-07T13:56:05.718" v="6181" actId="478"/>
          <ac:picMkLst>
            <pc:docMk/>
            <pc:sldMk cId="47044600" sldId="320"/>
            <ac:picMk id="16" creationId="{4ABDFAB5-ACFB-D29F-BB3D-913C5A7A2309}"/>
          </ac:picMkLst>
        </pc:picChg>
        <pc:picChg chg="add mod">
          <ac:chgData name="Vallone Anaïs" userId="d3ecdf07-6a00-4779-a6b2-4fda33bdab6a" providerId="ADAL" clId="{3ED9E69A-15ED-4960-B7FC-6C79474AE9CD}" dt="2024-08-07T13:58:30.158" v="6201" actId="14100"/>
          <ac:picMkLst>
            <pc:docMk/>
            <pc:sldMk cId="47044600" sldId="320"/>
            <ac:picMk id="18" creationId="{1A229B4C-29E3-7D96-F32B-8DE8DCA24926}"/>
          </ac:picMkLst>
        </pc:picChg>
        <pc:picChg chg="del">
          <ac:chgData name="Vallone Anaïs" userId="d3ecdf07-6a00-4779-a6b2-4fda33bdab6a" providerId="ADAL" clId="{3ED9E69A-15ED-4960-B7FC-6C79474AE9CD}" dt="2024-08-07T13:56:05.365" v="6180" actId="478"/>
          <ac:picMkLst>
            <pc:docMk/>
            <pc:sldMk cId="47044600" sldId="320"/>
            <ac:picMk id="19" creationId="{0BE7E40B-5BF0-1F9E-056F-9F21E615435A}"/>
          </ac:picMkLst>
        </pc:picChg>
      </pc:sldChg>
      <pc:sldChg chg="addSp delSp modSp add mod">
        <pc:chgData name="Vallone Anaïs" userId="d3ecdf07-6a00-4779-a6b2-4fda33bdab6a" providerId="ADAL" clId="{3ED9E69A-15ED-4960-B7FC-6C79474AE9CD}" dt="2024-08-07T13:59:58.268" v="6240" actId="14100"/>
        <pc:sldMkLst>
          <pc:docMk/>
          <pc:sldMk cId="16726708" sldId="321"/>
        </pc:sldMkLst>
        <pc:spChg chg="mod">
          <ac:chgData name="Vallone Anaïs" userId="d3ecdf07-6a00-4779-a6b2-4fda33bdab6a" providerId="ADAL" clId="{3ED9E69A-15ED-4960-B7FC-6C79474AE9CD}" dt="2024-08-07T13:59:49.360" v="6236" actId="20577"/>
          <ac:spMkLst>
            <pc:docMk/>
            <pc:sldMk cId="16726708" sldId="321"/>
            <ac:spMk id="9" creationId="{4C36E9B9-C40F-BAE9-6C73-0BE7E7EE9025}"/>
          </ac:spMkLst>
        </pc:spChg>
        <pc:spChg chg="mod">
          <ac:chgData name="Vallone Anaïs" userId="d3ecdf07-6a00-4779-a6b2-4fda33bdab6a" providerId="ADAL" clId="{3ED9E69A-15ED-4960-B7FC-6C79474AE9CD}" dt="2024-08-07T13:59:45.147" v="6228" actId="20577"/>
          <ac:spMkLst>
            <pc:docMk/>
            <pc:sldMk cId="16726708" sldId="321"/>
            <ac:spMk id="14" creationId="{6065F50B-C987-E75A-9D82-1303D31D2BA1}"/>
          </ac:spMkLst>
        </pc:spChg>
        <pc:picChg chg="del">
          <ac:chgData name="Vallone Anaïs" userId="d3ecdf07-6a00-4779-a6b2-4fda33bdab6a" providerId="ADAL" clId="{3ED9E69A-15ED-4960-B7FC-6C79474AE9CD}" dt="2024-08-07T13:59:50.956" v="6237" actId="478"/>
          <ac:picMkLst>
            <pc:docMk/>
            <pc:sldMk cId="16726708" sldId="321"/>
            <ac:picMk id="3" creationId="{45101012-0F6D-4D51-0309-7F89BC957B8C}"/>
          </ac:picMkLst>
        </pc:picChg>
        <pc:picChg chg="add mod">
          <ac:chgData name="Vallone Anaïs" userId="d3ecdf07-6a00-4779-a6b2-4fda33bdab6a" providerId="ADAL" clId="{3ED9E69A-15ED-4960-B7FC-6C79474AE9CD}" dt="2024-08-07T13:59:33.142" v="6225" actId="1076"/>
          <ac:picMkLst>
            <pc:docMk/>
            <pc:sldMk cId="16726708" sldId="321"/>
            <ac:picMk id="4" creationId="{2824F741-E791-BC52-18E8-F64946008AAE}"/>
          </ac:picMkLst>
        </pc:picChg>
        <pc:picChg chg="add mod">
          <ac:chgData name="Vallone Anaïs" userId="d3ecdf07-6a00-4779-a6b2-4fda33bdab6a" providerId="ADAL" clId="{3ED9E69A-15ED-4960-B7FC-6C79474AE9CD}" dt="2024-08-07T13:59:58.268" v="6240" actId="14100"/>
          <ac:picMkLst>
            <pc:docMk/>
            <pc:sldMk cId="16726708" sldId="321"/>
            <ac:picMk id="5" creationId="{126F8299-31CC-6640-F2DA-D2AE6D8C8A35}"/>
          </ac:picMkLst>
        </pc:picChg>
        <pc:picChg chg="del">
          <ac:chgData name="Vallone Anaïs" userId="d3ecdf07-6a00-4779-a6b2-4fda33bdab6a" providerId="ADAL" clId="{3ED9E69A-15ED-4960-B7FC-6C79474AE9CD}" dt="2024-08-07T13:59:14.229" v="6220" actId="478"/>
          <ac:picMkLst>
            <pc:docMk/>
            <pc:sldMk cId="16726708" sldId="321"/>
            <ac:picMk id="13" creationId="{B6BF56F7-A742-34D1-B507-5E9D9AD9FDD7}"/>
          </ac:picMkLst>
        </pc:picChg>
      </pc:sldChg>
      <pc:sldChg chg="addSp delSp modSp add mod modNotesTx">
        <pc:chgData name="Vallone Anaïs" userId="d3ecdf07-6a00-4779-a6b2-4fda33bdab6a" providerId="ADAL" clId="{3ED9E69A-15ED-4960-B7FC-6C79474AE9CD}" dt="2024-08-07T14:01:26.117" v="6306" actId="20577"/>
        <pc:sldMkLst>
          <pc:docMk/>
          <pc:sldMk cId="3690641087" sldId="322"/>
        </pc:sldMkLst>
        <pc:spChg chg="mod">
          <ac:chgData name="Vallone Anaïs" userId="d3ecdf07-6a00-4779-a6b2-4fda33bdab6a" providerId="ADAL" clId="{3ED9E69A-15ED-4960-B7FC-6C79474AE9CD}" dt="2024-08-07T14:01:26.117" v="6306" actId="20577"/>
          <ac:spMkLst>
            <pc:docMk/>
            <pc:sldMk cId="3690641087" sldId="322"/>
            <ac:spMk id="9" creationId="{4C36E9B9-C40F-BAE9-6C73-0BE7E7EE9025}"/>
          </ac:spMkLst>
        </pc:spChg>
        <pc:spChg chg="mod">
          <ac:chgData name="Vallone Anaïs" userId="d3ecdf07-6a00-4779-a6b2-4fda33bdab6a" providerId="ADAL" clId="{3ED9E69A-15ED-4960-B7FC-6C79474AE9CD}" dt="2024-08-07T14:01:11.566" v="6282" actId="20577"/>
          <ac:spMkLst>
            <pc:docMk/>
            <pc:sldMk cId="3690641087" sldId="322"/>
            <ac:spMk id="14" creationId="{6065F50B-C987-E75A-9D82-1303D31D2BA1}"/>
          </ac:spMkLst>
        </pc:spChg>
        <pc:picChg chg="add mod">
          <ac:chgData name="Vallone Anaïs" userId="d3ecdf07-6a00-4779-a6b2-4fda33bdab6a" providerId="ADAL" clId="{3ED9E69A-15ED-4960-B7FC-6C79474AE9CD}" dt="2024-08-07T14:01:18.305" v="6286" actId="14100"/>
          <ac:picMkLst>
            <pc:docMk/>
            <pc:sldMk cId="3690641087" sldId="322"/>
            <ac:picMk id="2" creationId="{BED8C4C1-1379-20B1-C2FC-A924E0F17150}"/>
          </ac:picMkLst>
        </pc:picChg>
        <pc:picChg chg="del">
          <ac:chgData name="Vallone Anaïs" userId="d3ecdf07-6a00-4779-a6b2-4fda33bdab6a" providerId="ADAL" clId="{3ED9E69A-15ED-4960-B7FC-6C79474AE9CD}" dt="2024-08-07T14:01:13.161" v="6283" actId="478"/>
          <ac:picMkLst>
            <pc:docMk/>
            <pc:sldMk cId="3690641087" sldId="322"/>
            <ac:picMk id="5" creationId="{126F8299-31CC-6640-F2DA-D2AE6D8C8A35}"/>
          </ac:picMkLst>
        </pc:picChg>
      </pc:sldChg>
      <pc:sldChg chg="addSp delSp modSp add mod">
        <pc:chgData name="Vallone Anaïs" userId="d3ecdf07-6a00-4779-a6b2-4fda33bdab6a" providerId="ADAL" clId="{3ED9E69A-15ED-4960-B7FC-6C79474AE9CD}" dt="2024-08-07T14:13:39.015" v="6396" actId="313"/>
        <pc:sldMkLst>
          <pc:docMk/>
          <pc:sldMk cId="1609362319" sldId="323"/>
        </pc:sldMkLst>
        <pc:spChg chg="mod">
          <ac:chgData name="Vallone Anaïs" userId="d3ecdf07-6a00-4779-a6b2-4fda33bdab6a" providerId="ADAL" clId="{3ED9E69A-15ED-4960-B7FC-6C79474AE9CD}" dt="2024-08-07T14:13:39.015" v="6396" actId="313"/>
          <ac:spMkLst>
            <pc:docMk/>
            <pc:sldMk cId="1609362319" sldId="323"/>
            <ac:spMk id="9" creationId="{4C36E9B9-C40F-BAE9-6C73-0BE7E7EE9025}"/>
          </ac:spMkLst>
        </pc:spChg>
        <pc:spChg chg="mod">
          <ac:chgData name="Vallone Anaïs" userId="d3ecdf07-6a00-4779-a6b2-4fda33bdab6a" providerId="ADAL" clId="{3ED9E69A-15ED-4960-B7FC-6C79474AE9CD}" dt="2024-08-07T14:05:20.793" v="6333" actId="14100"/>
          <ac:spMkLst>
            <pc:docMk/>
            <pc:sldMk cId="1609362319" sldId="323"/>
            <ac:spMk id="10" creationId="{DE5FEE0D-0CE5-F286-E497-DFC104A212D7}"/>
          </ac:spMkLst>
        </pc:spChg>
        <pc:spChg chg="mod">
          <ac:chgData name="Vallone Anaïs" userId="d3ecdf07-6a00-4779-a6b2-4fda33bdab6a" providerId="ADAL" clId="{3ED9E69A-15ED-4960-B7FC-6C79474AE9CD}" dt="2024-08-07T14:06:10.867" v="6346" actId="20577"/>
          <ac:spMkLst>
            <pc:docMk/>
            <pc:sldMk cId="1609362319" sldId="323"/>
            <ac:spMk id="14" creationId="{6065F50B-C987-E75A-9D82-1303D31D2BA1}"/>
          </ac:spMkLst>
        </pc:spChg>
        <pc:spChg chg="mod ord">
          <ac:chgData name="Vallone Anaïs" userId="d3ecdf07-6a00-4779-a6b2-4fda33bdab6a" providerId="ADAL" clId="{3ED9E69A-15ED-4960-B7FC-6C79474AE9CD}" dt="2024-08-07T14:05:54.289" v="6343" actId="14100"/>
          <ac:spMkLst>
            <pc:docMk/>
            <pc:sldMk cId="1609362319" sldId="323"/>
            <ac:spMk id="21" creationId="{80D879BC-37FA-5418-95C3-50E5512D0D40}"/>
          </ac:spMkLst>
        </pc:spChg>
        <pc:picChg chg="del">
          <ac:chgData name="Vallone Anaïs" userId="d3ecdf07-6a00-4779-a6b2-4fda33bdab6a" providerId="ADAL" clId="{3ED9E69A-15ED-4960-B7FC-6C79474AE9CD}" dt="2024-08-07T14:06:25.236" v="6350" actId="478"/>
          <ac:picMkLst>
            <pc:docMk/>
            <pc:sldMk cId="1609362319" sldId="323"/>
            <ac:picMk id="2" creationId="{BED8C4C1-1379-20B1-C2FC-A924E0F17150}"/>
          </ac:picMkLst>
        </pc:picChg>
        <pc:picChg chg="del">
          <ac:chgData name="Vallone Anaïs" userId="d3ecdf07-6a00-4779-a6b2-4fda33bdab6a" providerId="ADAL" clId="{3ED9E69A-15ED-4960-B7FC-6C79474AE9CD}" dt="2024-08-07T14:03:12.934" v="6308" actId="478"/>
          <ac:picMkLst>
            <pc:docMk/>
            <pc:sldMk cId="1609362319" sldId="323"/>
            <ac:picMk id="4" creationId="{2824F741-E791-BC52-18E8-F64946008AAE}"/>
          </ac:picMkLst>
        </pc:picChg>
        <pc:picChg chg="add mod">
          <ac:chgData name="Vallone Anaïs" userId="d3ecdf07-6a00-4779-a6b2-4fda33bdab6a" providerId="ADAL" clId="{3ED9E69A-15ED-4960-B7FC-6C79474AE9CD}" dt="2024-08-07T14:05:24.132" v="6335" actId="1076"/>
          <ac:picMkLst>
            <pc:docMk/>
            <pc:sldMk cId="1609362319" sldId="323"/>
            <ac:picMk id="5" creationId="{7D0DBE70-63B1-2699-AA86-95E0AD656D3D}"/>
          </ac:picMkLst>
        </pc:picChg>
        <pc:picChg chg="add mod">
          <ac:chgData name="Vallone Anaïs" userId="d3ecdf07-6a00-4779-a6b2-4fda33bdab6a" providerId="ADAL" clId="{3ED9E69A-15ED-4960-B7FC-6C79474AE9CD}" dt="2024-08-07T14:05:09.199" v="6329" actId="1076"/>
          <ac:picMkLst>
            <pc:docMk/>
            <pc:sldMk cId="1609362319" sldId="323"/>
            <ac:picMk id="11" creationId="{34577729-CAD3-CC75-D204-1CB301232D90}"/>
          </ac:picMkLst>
        </pc:picChg>
        <pc:picChg chg="add mod">
          <ac:chgData name="Vallone Anaïs" userId="d3ecdf07-6a00-4779-a6b2-4fda33bdab6a" providerId="ADAL" clId="{3ED9E69A-15ED-4960-B7FC-6C79474AE9CD}" dt="2024-08-07T14:05:45.001" v="6339" actId="1076"/>
          <ac:picMkLst>
            <pc:docMk/>
            <pc:sldMk cId="1609362319" sldId="323"/>
            <ac:picMk id="13" creationId="{F7F4586A-22E5-3B47-1A31-DA3F397E9F37}"/>
          </ac:picMkLst>
        </pc:picChg>
        <pc:picChg chg="add mod">
          <ac:chgData name="Vallone Anaïs" userId="d3ecdf07-6a00-4779-a6b2-4fda33bdab6a" providerId="ADAL" clId="{3ED9E69A-15ED-4960-B7FC-6C79474AE9CD}" dt="2024-08-07T14:06:30.578" v="6352" actId="1076"/>
          <ac:picMkLst>
            <pc:docMk/>
            <pc:sldMk cId="1609362319" sldId="323"/>
            <ac:picMk id="15" creationId="{00000000-0008-0000-0000-000038010000}"/>
          </ac:picMkLst>
        </pc:picChg>
        <pc:picChg chg="del">
          <ac:chgData name="Vallone Anaïs" userId="d3ecdf07-6a00-4779-a6b2-4fda33bdab6a" providerId="ADAL" clId="{3ED9E69A-15ED-4960-B7FC-6C79474AE9CD}" dt="2024-08-07T14:03:15.068" v="6309" actId="478"/>
          <ac:picMkLst>
            <pc:docMk/>
            <pc:sldMk cId="1609362319" sldId="323"/>
            <ac:picMk id="18" creationId="{1A229B4C-29E3-7D96-F32B-8DE8DCA24926}"/>
          </ac:picMkLst>
        </pc:picChg>
      </pc:sldChg>
      <pc:sldChg chg="addSp delSp modSp add mod">
        <pc:chgData name="Vallone Anaïs" userId="d3ecdf07-6a00-4779-a6b2-4fda33bdab6a" providerId="ADAL" clId="{3ED9E69A-15ED-4960-B7FC-6C79474AE9CD}" dt="2024-08-07T14:22:46.876" v="6537" actId="313"/>
        <pc:sldMkLst>
          <pc:docMk/>
          <pc:sldMk cId="42457902" sldId="324"/>
        </pc:sldMkLst>
        <pc:spChg chg="mod">
          <ac:chgData name="Vallone Anaïs" userId="d3ecdf07-6a00-4779-a6b2-4fda33bdab6a" providerId="ADAL" clId="{3ED9E69A-15ED-4960-B7FC-6C79474AE9CD}" dt="2024-08-07T14:22:46.876" v="6537" actId="313"/>
          <ac:spMkLst>
            <pc:docMk/>
            <pc:sldMk cId="42457902" sldId="324"/>
            <ac:spMk id="9" creationId="{4C36E9B9-C40F-BAE9-6C73-0BE7E7EE9025}"/>
          </ac:spMkLst>
        </pc:spChg>
        <pc:spChg chg="mod">
          <ac:chgData name="Vallone Anaïs" userId="d3ecdf07-6a00-4779-a6b2-4fda33bdab6a" providerId="ADAL" clId="{3ED9E69A-15ED-4960-B7FC-6C79474AE9CD}" dt="2024-08-07T14:13:25.684" v="6357" actId="20577"/>
          <ac:spMkLst>
            <pc:docMk/>
            <pc:sldMk cId="42457902" sldId="324"/>
            <ac:spMk id="14" creationId="{6065F50B-C987-E75A-9D82-1303D31D2BA1}"/>
          </ac:spMkLst>
        </pc:spChg>
        <pc:picChg chg="add del mod">
          <ac:chgData name="Vallone Anaïs" userId="d3ecdf07-6a00-4779-a6b2-4fda33bdab6a" providerId="ADAL" clId="{3ED9E69A-15ED-4960-B7FC-6C79474AE9CD}" dt="2024-08-07T14:15:33.574" v="6435" actId="478"/>
          <ac:picMkLst>
            <pc:docMk/>
            <pc:sldMk cId="42457902" sldId="324"/>
            <ac:picMk id="3" creationId="{7829AB06-F8B5-5F15-0CA6-C52F9A6C1192}"/>
          </ac:picMkLst>
        </pc:picChg>
        <pc:picChg chg="add mod">
          <ac:chgData name="Vallone Anaïs" userId="d3ecdf07-6a00-4779-a6b2-4fda33bdab6a" providerId="ADAL" clId="{3ED9E69A-15ED-4960-B7FC-6C79474AE9CD}" dt="2024-08-07T14:15:04.652" v="6406" actId="1076"/>
          <ac:picMkLst>
            <pc:docMk/>
            <pc:sldMk cId="42457902" sldId="324"/>
            <ac:picMk id="4" creationId="{00000000-0008-0000-0000-000045010000}"/>
          </ac:picMkLst>
        </pc:picChg>
        <pc:picChg chg="del">
          <ac:chgData name="Vallone Anaïs" userId="d3ecdf07-6a00-4779-a6b2-4fda33bdab6a" providerId="ADAL" clId="{3ED9E69A-15ED-4960-B7FC-6C79474AE9CD}" dt="2024-08-07T14:14:07.219" v="6397" actId="478"/>
          <ac:picMkLst>
            <pc:docMk/>
            <pc:sldMk cId="42457902" sldId="324"/>
            <ac:picMk id="11" creationId="{34577729-CAD3-CC75-D204-1CB301232D90}"/>
          </ac:picMkLst>
        </pc:picChg>
        <pc:picChg chg="add mod">
          <ac:chgData name="Vallone Anaïs" userId="d3ecdf07-6a00-4779-a6b2-4fda33bdab6a" providerId="ADAL" clId="{3ED9E69A-15ED-4960-B7FC-6C79474AE9CD}" dt="2024-08-07T14:15:56.991" v="6443" actId="1076"/>
          <ac:picMkLst>
            <pc:docMk/>
            <pc:sldMk cId="42457902" sldId="324"/>
            <ac:picMk id="12" creationId="{3F26E597-EBC8-C426-DE56-FB9576B6C3F6}"/>
          </ac:picMkLst>
        </pc:picChg>
        <pc:picChg chg="del">
          <ac:chgData name="Vallone Anaïs" userId="d3ecdf07-6a00-4779-a6b2-4fda33bdab6a" providerId="ADAL" clId="{3ED9E69A-15ED-4960-B7FC-6C79474AE9CD}" dt="2024-08-07T14:15:01.660" v="6404" actId="478"/>
          <ac:picMkLst>
            <pc:docMk/>
            <pc:sldMk cId="42457902" sldId="324"/>
            <ac:picMk id="15" creationId="{00000000-0008-0000-0000-000038010000}"/>
          </ac:picMkLst>
        </pc:picChg>
      </pc:sldChg>
      <pc:sldChg chg="addSp delSp modSp add mod">
        <pc:chgData name="Vallone Anaïs" userId="d3ecdf07-6a00-4779-a6b2-4fda33bdab6a" providerId="ADAL" clId="{3ED9E69A-15ED-4960-B7FC-6C79474AE9CD}" dt="2024-08-07T14:20:16.201" v="6517" actId="1036"/>
        <pc:sldMkLst>
          <pc:docMk/>
          <pc:sldMk cId="3768938469" sldId="325"/>
        </pc:sldMkLst>
        <pc:spChg chg="mod">
          <ac:chgData name="Vallone Anaïs" userId="d3ecdf07-6a00-4779-a6b2-4fda33bdab6a" providerId="ADAL" clId="{3ED9E69A-15ED-4960-B7FC-6C79474AE9CD}" dt="2024-08-07T14:20:16.201" v="6517" actId="1036"/>
          <ac:spMkLst>
            <pc:docMk/>
            <pc:sldMk cId="3768938469" sldId="325"/>
            <ac:spMk id="9" creationId="{4C36E9B9-C40F-BAE9-6C73-0BE7E7EE9025}"/>
          </ac:spMkLst>
        </pc:spChg>
        <pc:spChg chg="mod">
          <ac:chgData name="Vallone Anaïs" userId="d3ecdf07-6a00-4779-a6b2-4fda33bdab6a" providerId="ADAL" clId="{3ED9E69A-15ED-4960-B7FC-6C79474AE9CD}" dt="2024-08-07T14:19:42.800" v="6496" actId="14100"/>
          <ac:spMkLst>
            <pc:docMk/>
            <pc:sldMk cId="3768938469" sldId="325"/>
            <ac:spMk id="10" creationId="{DE5FEE0D-0CE5-F286-E497-DFC104A212D7}"/>
          </ac:spMkLst>
        </pc:spChg>
        <pc:spChg chg="mod">
          <ac:chgData name="Vallone Anaïs" userId="d3ecdf07-6a00-4779-a6b2-4fda33bdab6a" providerId="ADAL" clId="{3ED9E69A-15ED-4960-B7FC-6C79474AE9CD}" dt="2024-08-07T14:17:58.892" v="6454" actId="20577"/>
          <ac:spMkLst>
            <pc:docMk/>
            <pc:sldMk cId="3768938469" sldId="325"/>
            <ac:spMk id="14" creationId="{6065F50B-C987-E75A-9D82-1303D31D2BA1}"/>
          </ac:spMkLst>
        </pc:spChg>
        <pc:picChg chg="add del mod">
          <ac:chgData name="Vallone Anaïs" userId="d3ecdf07-6a00-4779-a6b2-4fda33bdab6a" providerId="ADAL" clId="{3ED9E69A-15ED-4960-B7FC-6C79474AE9CD}" dt="2024-08-07T14:19:13.862" v="6482" actId="478"/>
          <ac:picMkLst>
            <pc:docMk/>
            <pc:sldMk cId="3768938469" sldId="325"/>
            <ac:picMk id="3" creationId="{CA87F3F5-D111-0021-DF03-5A529F363CB6}"/>
          </ac:picMkLst>
        </pc:picChg>
        <pc:picChg chg="del">
          <ac:chgData name="Vallone Anaïs" userId="d3ecdf07-6a00-4779-a6b2-4fda33bdab6a" providerId="ADAL" clId="{3ED9E69A-15ED-4960-B7FC-6C79474AE9CD}" dt="2024-08-07T14:19:55.320" v="6497" actId="478"/>
          <ac:picMkLst>
            <pc:docMk/>
            <pc:sldMk cId="3768938469" sldId="325"/>
            <ac:picMk id="4" creationId="{00000000-0008-0000-0000-000045010000}"/>
          </ac:picMkLst>
        </pc:picChg>
        <pc:picChg chg="del">
          <ac:chgData name="Vallone Anaïs" userId="d3ecdf07-6a00-4779-a6b2-4fda33bdab6a" providerId="ADAL" clId="{3ED9E69A-15ED-4960-B7FC-6C79474AE9CD}" dt="2024-08-07T14:19:29.701" v="6492" actId="478"/>
          <ac:picMkLst>
            <pc:docMk/>
            <pc:sldMk cId="3768938469" sldId="325"/>
            <ac:picMk id="5" creationId="{7D0DBE70-63B1-2699-AA86-95E0AD656D3D}"/>
          </ac:picMkLst>
        </pc:picChg>
        <pc:picChg chg="add mod">
          <ac:chgData name="Vallone Anaïs" userId="d3ecdf07-6a00-4779-a6b2-4fda33bdab6a" providerId="ADAL" clId="{3ED9E69A-15ED-4960-B7FC-6C79474AE9CD}" dt="2024-08-07T14:19:39.112" v="6495" actId="1076"/>
          <ac:picMkLst>
            <pc:docMk/>
            <pc:sldMk cId="3768938469" sldId="325"/>
            <ac:picMk id="11" creationId="{3747E37E-FCEA-12AE-9472-EC37DA5EECD9}"/>
          </ac:picMkLst>
        </pc:picChg>
        <pc:picChg chg="del">
          <ac:chgData name="Vallone Anaïs" userId="d3ecdf07-6a00-4779-a6b2-4fda33bdab6a" providerId="ADAL" clId="{3ED9E69A-15ED-4960-B7FC-6C79474AE9CD}" dt="2024-08-07T14:17:19.215" v="6445" actId="478"/>
          <ac:picMkLst>
            <pc:docMk/>
            <pc:sldMk cId="3768938469" sldId="325"/>
            <ac:picMk id="12" creationId="{3F26E597-EBC8-C426-DE56-FB9576B6C3F6}"/>
          </ac:picMkLst>
        </pc:picChg>
        <pc:picChg chg="add mod">
          <ac:chgData name="Vallone Anaïs" userId="d3ecdf07-6a00-4779-a6b2-4fda33bdab6a" providerId="ADAL" clId="{3ED9E69A-15ED-4960-B7FC-6C79474AE9CD}" dt="2024-08-07T14:20:05.699" v="6500" actId="14100"/>
          <ac:picMkLst>
            <pc:docMk/>
            <pc:sldMk cId="3768938469" sldId="325"/>
            <ac:picMk id="15" creationId="{B1A41861-7C9F-7F83-22A8-7D3BF716BA41}"/>
          </ac:picMkLst>
        </pc:picChg>
      </pc:sldChg>
      <pc:sldChg chg="addSp delSp modSp add mod ord">
        <pc:chgData name="Vallone Anaïs" userId="d3ecdf07-6a00-4779-a6b2-4fda33bdab6a" providerId="ADAL" clId="{3ED9E69A-15ED-4960-B7FC-6C79474AE9CD}" dt="2024-08-07T14:18:46.142" v="6481" actId="1076"/>
        <pc:sldMkLst>
          <pc:docMk/>
          <pc:sldMk cId="3508122831" sldId="326"/>
        </pc:sldMkLst>
        <pc:spChg chg="mod">
          <ac:chgData name="Vallone Anaïs" userId="d3ecdf07-6a00-4779-a6b2-4fda33bdab6a" providerId="ADAL" clId="{3ED9E69A-15ED-4960-B7FC-6C79474AE9CD}" dt="2024-08-07T14:18:46.142" v="6481" actId="1076"/>
          <ac:spMkLst>
            <pc:docMk/>
            <pc:sldMk cId="3508122831" sldId="326"/>
            <ac:spMk id="9" creationId="{4C36E9B9-C40F-BAE9-6C73-0BE7E7EE9025}"/>
          </ac:spMkLst>
        </pc:spChg>
        <pc:spChg chg="mod">
          <ac:chgData name="Vallone Anaïs" userId="d3ecdf07-6a00-4779-a6b2-4fda33bdab6a" providerId="ADAL" clId="{3ED9E69A-15ED-4960-B7FC-6C79474AE9CD}" dt="2024-08-07T14:18:27.835" v="6475" actId="14100"/>
          <ac:spMkLst>
            <pc:docMk/>
            <pc:sldMk cId="3508122831" sldId="326"/>
            <ac:spMk id="10" creationId="{DE5FEE0D-0CE5-F286-E497-DFC104A212D7}"/>
          </ac:spMkLst>
        </pc:spChg>
        <pc:picChg chg="add mod">
          <ac:chgData name="Vallone Anaïs" userId="d3ecdf07-6a00-4779-a6b2-4fda33bdab6a" providerId="ADAL" clId="{3ED9E69A-15ED-4960-B7FC-6C79474AE9CD}" dt="2024-08-07T14:18:43.759" v="6480" actId="1076"/>
          <ac:picMkLst>
            <pc:docMk/>
            <pc:sldMk cId="3508122831" sldId="326"/>
            <ac:picMk id="2" creationId="{82A72116-E94B-FD91-47B3-3682C374A85D}"/>
          </ac:picMkLst>
        </pc:picChg>
        <pc:picChg chg="mod">
          <ac:chgData name="Vallone Anaïs" userId="d3ecdf07-6a00-4779-a6b2-4fda33bdab6a" providerId="ADAL" clId="{3ED9E69A-15ED-4960-B7FC-6C79474AE9CD}" dt="2024-08-07T14:18:23.122" v="6473" actId="1076"/>
          <ac:picMkLst>
            <pc:docMk/>
            <pc:sldMk cId="3508122831" sldId="326"/>
            <ac:picMk id="3" creationId="{CA87F3F5-D111-0021-DF03-5A529F363CB6}"/>
          </ac:picMkLst>
        </pc:picChg>
        <pc:picChg chg="del">
          <ac:chgData name="Vallone Anaïs" userId="d3ecdf07-6a00-4779-a6b2-4fda33bdab6a" providerId="ADAL" clId="{3ED9E69A-15ED-4960-B7FC-6C79474AE9CD}" dt="2024-08-07T14:18:36.309" v="6478" actId="478"/>
          <ac:picMkLst>
            <pc:docMk/>
            <pc:sldMk cId="3508122831" sldId="326"/>
            <ac:picMk id="4" creationId="{00000000-0008-0000-0000-000045010000}"/>
          </ac:picMkLst>
        </pc:picChg>
        <pc:picChg chg="del">
          <ac:chgData name="Vallone Anaïs" userId="d3ecdf07-6a00-4779-a6b2-4fda33bdab6a" providerId="ADAL" clId="{3ED9E69A-15ED-4960-B7FC-6C79474AE9CD}" dt="2024-08-07T14:18:17.151" v="6471" actId="478"/>
          <ac:picMkLst>
            <pc:docMk/>
            <pc:sldMk cId="3508122831" sldId="326"/>
            <ac:picMk id="5" creationId="{7D0DBE70-63B1-2699-AA86-95E0AD656D3D}"/>
          </ac:picMkLst>
        </pc:picChg>
      </pc:sldChg>
      <pc:sldChg chg="addSp delSp modSp add mod ord">
        <pc:chgData name="Vallone Anaïs" userId="d3ecdf07-6a00-4779-a6b2-4fda33bdab6a" providerId="ADAL" clId="{3ED9E69A-15ED-4960-B7FC-6C79474AE9CD}" dt="2024-08-07T14:22:52.749" v="6542" actId="20577"/>
        <pc:sldMkLst>
          <pc:docMk/>
          <pc:sldMk cId="1670014614" sldId="327"/>
        </pc:sldMkLst>
        <pc:spChg chg="mod">
          <ac:chgData name="Vallone Anaïs" userId="d3ecdf07-6a00-4779-a6b2-4fda33bdab6a" providerId="ADAL" clId="{3ED9E69A-15ED-4960-B7FC-6C79474AE9CD}" dt="2024-08-07T14:22:52.749" v="6542" actId="20577"/>
          <ac:spMkLst>
            <pc:docMk/>
            <pc:sldMk cId="1670014614" sldId="327"/>
            <ac:spMk id="9" creationId="{4C36E9B9-C40F-BAE9-6C73-0BE7E7EE9025}"/>
          </ac:spMkLst>
        </pc:spChg>
        <pc:spChg chg="mod">
          <ac:chgData name="Vallone Anaïs" userId="d3ecdf07-6a00-4779-a6b2-4fda33bdab6a" providerId="ADAL" clId="{3ED9E69A-15ED-4960-B7FC-6C79474AE9CD}" dt="2024-08-07T14:22:30.194" v="6532" actId="20577"/>
          <ac:spMkLst>
            <pc:docMk/>
            <pc:sldMk cId="1670014614" sldId="327"/>
            <ac:spMk id="14" creationId="{6065F50B-C987-E75A-9D82-1303D31D2BA1}"/>
          </ac:spMkLst>
        </pc:spChg>
        <pc:picChg chg="add del mod">
          <ac:chgData name="Vallone Anaïs" userId="d3ecdf07-6a00-4779-a6b2-4fda33bdab6a" providerId="ADAL" clId="{3ED9E69A-15ED-4960-B7FC-6C79474AE9CD}" dt="2024-08-07T14:21:06.759" v="6524" actId="478"/>
          <ac:picMkLst>
            <pc:docMk/>
            <pc:sldMk cId="1670014614" sldId="327"/>
            <ac:picMk id="2" creationId="{87C11E26-0600-1024-8DF6-7C0D4B526D2E}"/>
          </ac:picMkLst>
        </pc:picChg>
        <pc:picChg chg="del">
          <ac:chgData name="Vallone Anaïs" userId="d3ecdf07-6a00-4779-a6b2-4fda33bdab6a" providerId="ADAL" clId="{3ED9E69A-15ED-4960-B7FC-6C79474AE9CD}" dt="2024-08-07T14:20:49.098" v="6521" actId="478"/>
          <ac:picMkLst>
            <pc:docMk/>
            <pc:sldMk cId="1670014614" sldId="327"/>
            <ac:picMk id="4" creationId="{00000000-0008-0000-0000-000045010000}"/>
          </ac:picMkLst>
        </pc:picChg>
        <pc:picChg chg="add mod">
          <ac:chgData name="Vallone Anaïs" userId="d3ecdf07-6a00-4779-a6b2-4fda33bdab6a" providerId="ADAL" clId="{3ED9E69A-15ED-4960-B7FC-6C79474AE9CD}" dt="2024-08-07T14:22:11.451" v="6531" actId="1076"/>
          <ac:picMkLst>
            <pc:docMk/>
            <pc:sldMk cId="1670014614" sldId="327"/>
            <ac:picMk id="8" creationId="{08D1B3B8-14C4-E2E0-7C6B-72C5D2584004}"/>
          </ac:picMkLst>
        </pc:picChg>
        <pc:picChg chg="add mod">
          <ac:chgData name="Vallone Anaïs" userId="d3ecdf07-6a00-4779-a6b2-4fda33bdab6a" providerId="ADAL" clId="{3ED9E69A-15ED-4960-B7FC-6C79474AE9CD}" dt="2024-08-07T14:22:34.823" v="6535" actId="14100"/>
          <ac:picMkLst>
            <pc:docMk/>
            <pc:sldMk cId="1670014614" sldId="327"/>
            <ac:picMk id="11" creationId="{00B9C71A-D7C9-4D59-AED4-35E25EF9FCB8}"/>
          </ac:picMkLst>
        </pc:picChg>
        <pc:picChg chg="del">
          <ac:chgData name="Vallone Anaïs" userId="d3ecdf07-6a00-4779-a6b2-4fda33bdab6a" providerId="ADAL" clId="{3ED9E69A-15ED-4960-B7FC-6C79474AE9CD}" dt="2024-08-07T14:21:52.171" v="6525" actId="478"/>
          <ac:picMkLst>
            <pc:docMk/>
            <pc:sldMk cId="1670014614" sldId="327"/>
            <ac:picMk id="12" creationId="{3F26E597-EBC8-C426-DE56-FB9576B6C3F6}"/>
          </ac:picMkLst>
        </pc:picChg>
      </pc:sldChg>
      <pc:sldChg chg="addSp delSp modSp add mod">
        <pc:chgData name="Vallone Anaïs" userId="d3ecdf07-6a00-4779-a6b2-4fda33bdab6a" providerId="ADAL" clId="{3ED9E69A-15ED-4960-B7FC-6C79474AE9CD}" dt="2024-08-07T14:24:38.376" v="6604" actId="113"/>
        <pc:sldMkLst>
          <pc:docMk/>
          <pc:sldMk cId="2043173131" sldId="328"/>
        </pc:sldMkLst>
        <pc:spChg chg="mod">
          <ac:chgData name="Vallone Anaïs" userId="d3ecdf07-6a00-4779-a6b2-4fda33bdab6a" providerId="ADAL" clId="{3ED9E69A-15ED-4960-B7FC-6C79474AE9CD}" dt="2024-08-07T14:24:38.376" v="6604" actId="113"/>
          <ac:spMkLst>
            <pc:docMk/>
            <pc:sldMk cId="2043173131" sldId="328"/>
            <ac:spMk id="10" creationId="{DE5FEE0D-0CE5-F286-E497-DFC104A212D7}"/>
          </ac:spMkLst>
        </pc:spChg>
        <pc:spChg chg="mod">
          <ac:chgData name="Vallone Anaïs" userId="d3ecdf07-6a00-4779-a6b2-4fda33bdab6a" providerId="ADAL" clId="{3ED9E69A-15ED-4960-B7FC-6C79474AE9CD}" dt="2024-08-07T14:24:11.670" v="6555" actId="20577"/>
          <ac:spMkLst>
            <pc:docMk/>
            <pc:sldMk cId="2043173131" sldId="328"/>
            <ac:spMk id="14" creationId="{6065F50B-C987-E75A-9D82-1303D31D2BA1}"/>
          </ac:spMkLst>
        </pc:spChg>
        <pc:picChg chg="add mod">
          <ac:chgData name="Vallone Anaïs" userId="d3ecdf07-6a00-4779-a6b2-4fda33bdab6a" providerId="ADAL" clId="{3ED9E69A-15ED-4960-B7FC-6C79474AE9CD}" dt="2024-08-07T14:24:04.906" v="6552" actId="14100"/>
          <ac:picMkLst>
            <pc:docMk/>
            <pc:sldMk cId="2043173131" sldId="328"/>
            <ac:picMk id="3" creationId="{73831288-7EEB-2A5B-D077-E097557AD9FB}"/>
          </ac:picMkLst>
        </pc:picChg>
        <pc:picChg chg="del">
          <ac:chgData name="Vallone Anaïs" userId="d3ecdf07-6a00-4779-a6b2-4fda33bdab6a" providerId="ADAL" clId="{3ED9E69A-15ED-4960-B7FC-6C79474AE9CD}" dt="2024-08-07T14:23:48.790" v="6544" actId="478"/>
          <ac:picMkLst>
            <pc:docMk/>
            <pc:sldMk cId="2043173131" sldId="328"/>
            <ac:picMk id="8" creationId="{08D1B3B8-14C4-E2E0-7C6B-72C5D2584004}"/>
          </ac:picMkLst>
        </pc:picChg>
      </pc:sldChg>
      <pc:sldChg chg="addSp delSp modSp add mod ord">
        <pc:chgData name="Vallone Anaïs" userId="d3ecdf07-6a00-4779-a6b2-4fda33bdab6a" providerId="ADAL" clId="{3ED9E69A-15ED-4960-B7FC-6C79474AE9CD}" dt="2024-08-07T14:27:12.710" v="6654" actId="20577"/>
        <pc:sldMkLst>
          <pc:docMk/>
          <pc:sldMk cId="3689320231" sldId="329"/>
        </pc:sldMkLst>
        <pc:spChg chg="mod">
          <ac:chgData name="Vallone Anaïs" userId="d3ecdf07-6a00-4779-a6b2-4fda33bdab6a" providerId="ADAL" clId="{3ED9E69A-15ED-4960-B7FC-6C79474AE9CD}" dt="2024-08-07T14:27:12.710" v="6654" actId="20577"/>
          <ac:spMkLst>
            <pc:docMk/>
            <pc:sldMk cId="3689320231" sldId="329"/>
            <ac:spMk id="9" creationId="{4C36E9B9-C40F-BAE9-6C73-0BE7E7EE9025}"/>
          </ac:spMkLst>
        </pc:spChg>
        <pc:spChg chg="mod">
          <ac:chgData name="Vallone Anaïs" userId="d3ecdf07-6a00-4779-a6b2-4fda33bdab6a" providerId="ADAL" clId="{3ED9E69A-15ED-4960-B7FC-6C79474AE9CD}" dt="2024-08-07T14:26:46.373" v="6627" actId="1076"/>
          <ac:spMkLst>
            <pc:docMk/>
            <pc:sldMk cId="3689320231" sldId="329"/>
            <ac:spMk id="10" creationId="{DE5FEE0D-0CE5-F286-E497-DFC104A212D7}"/>
          </ac:spMkLst>
        </pc:spChg>
        <pc:spChg chg="mod">
          <ac:chgData name="Vallone Anaïs" userId="d3ecdf07-6a00-4779-a6b2-4fda33bdab6a" providerId="ADAL" clId="{3ED9E69A-15ED-4960-B7FC-6C79474AE9CD}" dt="2024-08-07T14:26:59.172" v="6631" actId="20577"/>
          <ac:spMkLst>
            <pc:docMk/>
            <pc:sldMk cId="3689320231" sldId="329"/>
            <ac:spMk id="14" creationId="{6065F50B-C987-E75A-9D82-1303D31D2BA1}"/>
          </ac:spMkLst>
        </pc:spChg>
        <pc:picChg chg="del">
          <ac:chgData name="Vallone Anaïs" userId="d3ecdf07-6a00-4779-a6b2-4fda33bdab6a" providerId="ADAL" clId="{3ED9E69A-15ED-4960-B7FC-6C79474AE9CD}" dt="2024-08-07T14:27:01.053" v="6632" actId="478"/>
          <ac:picMkLst>
            <pc:docMk/>
            <pc:sldMk cId="3689320231" sldId="329"/>
            <ac:picMk id="3" creationId="{45101012-0F6D-4D51-0309-7F89BC957B8C}"/>
          </ac:picMkLst>
        </pc:picChg>
        <pc:picChg chg="add del mod">
          <ac:chgData name="Vallone Anaïs" userId="d3ecdf07-6a00-4779-a6b2-4fda33bdab6a" providerId="ADAL" clId="{3ED9E69A-15ED-4960-B7FC-6C79474AE9CD}" dt="2024-08-07T14:25:48.463" v="6612" actId="478"/>
          <ac:picMkLst>
            <pc:docMk/>
            <pc:sldMk cId="3689320231" sldId="329"/>
            <ac:picMk id="4" creationId="{0A02F141-F58E-825A-DD36-728CD38325E2}"/>
          </ac:picMkLst>
        </pc:picChg>
        <pc:picChg chg="add mod">
          <ac:chgData name="Vallone Anaïs" userId="d3ecdf07-6a00-4779-a6b2-4fda33bdab6a" providerId="ADAL" clId="{3ED9E69A-15ED-4960-B7FC-6C79474AE9CD}" dt="2024-08-07T14:26:39.825" v="6624" actId="1076"/>
          <ac:picMkLst>
            <pc:docMk/>
            <pc:sldMk cId="3689320231" sldId="329"/>
            <ac:picMk id="8" creationId="{88C877E3-A82C-042A-7148-9FFBD8880594}"/>
          </ac:picMkLst>
        </pc:picChg>
        <pc:picChg chg="add mod">
          <ac:chgData name="Vallone Anaïs" userId="d3ecdf07-6a00-4779-a6b2-4fda33bdab6a" providerId="ADAL" clId="{3ED9E69A-15ED-4960-B7FC-6C79474AE9CD}" dt="2024-08-07T14:26:48.421" v="6628" actId="14100"/>
          <ac:picMkLst>
            <pc:docMk/>
            <pc:sldMk cId="3689320231" sldId="329"/>
            <ac:picMk id="12" creationId="{E7AFB9B4-5743-8A13-D4C8-606E944D48B6}"/>
          </ac:picMkLst>
        </pc:picChg>
        <pc:picChg chg="del">
          <ac:chgData name="Vallone Anaïs" userId="d3ecdf07-6a00-4779-a6b2-4fda33bdab6a" providerId="ADAL" clId="{3ED9E69A-15ED-4960-B7FC-6C79474AE9CD}" dt="2024-08-07T14:25:33.091" v="6608" actId="478"/>
          <ac:picMkLst>
            <pc:docMk/>
            <pc:sldMk cId="3689320231" sldId="329"/>
            <ac:picMk id="13" creationId="{B6BF56F7-A742-34D1-B507-5E9D9AD9FDD7}"/>
          </ac:picMkLst>
        </pc:picChg>
        <pc:picChg chg="add mod">
          <ac:chgData name="Vallone Anaïs" userId="d3ecdf07-6a00-4779-a6b2-4fda33bdab6a" providerId="ADAL" clId="{3ED9E69A-15ED-4960-B7FC-6C79474AE9CD}" dt="2024-08-07T14:27:06.599" v="6634" actId="1076"/>
          <ac:picMkLst>
            <pc:docMk/>
            <pc:sldMk cId="3689320231" sldId="329"/>
            <ac:picMk id="15" creationId="{00000000-0008-0000-0000-00003E010000}"/>
          </ac:picMkLst>
        </pc:picChg>
      </pc:sldChg>
      <pc:sldChg chg="addSp delSp modSp add mod ord">
        <pc:chgData name="Vallone Anaïs" userId="d3ecdf07-6a00-4779-a6b2-4fda33bdab6a" providerId="ADAL" clId="{3ED9E69A-15ED-4960-B7FC-6C79474AE9CD}" dt="2024-08-07T14:30:37.372" v="6730" actId="20577"/>
        <pc:sldMkLst>
          <pc:docMk/>
          <pc:sldMk cId="2340244755" sldId="330"/>
        </pc:sldMkLst>
        <pc:spChg chg="mod">
          <ac:chgData name="Vallone Anaïs" userId="d3ecdf07-6a00-4779-a6b2-4fda33bdab6a" providerId="ADAL" clId="{3ED9E69A-15ED-4960-B7FC-6C79474AE9CD}" dt="2024-08-07T14:30:31.394" v="6727" actId="20577"/>
          <ac:spMkLst>
            <pc:docMk/>
            <pc:sldMk cId="2340244755" sldId="330"/>
            <ac:spMk id="11" creationId="{0E94D8D3-0033-5D06-53EB-6DF1EAF90FCB}"/>
          </ac:spMkLst>
        </pc:spChg>
        <pc:spChg chg="mod">
          <ac:chgData name="Vallone Anaïs" userId="d3ecdf07-6a00-4779-a6b2-4fda33bdab6a" providerId="ADAL" clId="{3ED9E69A-15ED-4960-B7FC-6C79474AE9CD}" dt="2024-08-07T14:30:37.372" v="6730" actId="20577"/>
          <ac:spMkLst>
            <pc:docMk/>
            <pc:sldMk cId="2340244755" sldId="330"/>
            <ac:spMk id="14" creationId="{6065F50B-C987-E75A-9D82-1303D31D2BA1}"/>
          </ac:spMkLst>
        </pc:spChg>
        <pc:picChg chg="del">
          <ac:chgData name="Vallone Anaïs" userId="d3ecdf07-6a00-4779-a6b2-4fda33bdab6a" providerId="ADAL" clId="{3ED9E69A-15ED-4960-B7FC-6C79474AE9CD}" dt="2024-08-07T14:29:23.253" v="6658" actId="478"/>
          <ac:picMkLst>
            <pc:docMk/>
            <pc:sldMk cId="2340244755" sldId="330"/>
            <ac:picMk id="3" creationId="{CC9C6FB4-8C89-B49B-307B-0C2D13CC5E77}"/>
          </ac:picMkLst>
        </pc:picChg>
        <pc:picChg chg="add mod">
          <ac:chgData name="Vallone Anaïs" userId="d3ecdf07-6a00-4779-a6b2-4fda33bdab6a" providerId="ADAL" clId="{3ED9E69A-15ED-4960-B7FC-6C79474AE9CD}" dt="2024-08-07T14:29:27.313" v="6661" actId="1076"/>
          <ac:picMkLst>
            <pc:docMk/>
            <pc:sldMk cId="2340244755" sldId="330"/>
            <ac:picMk id="4" creationId="{262150DD-9099-63D7-B3BC-6599D1466BDD}"/>
          </ac:picMkLst>
        </pc:picChg>
        <pc:picChg chg="del">
          <ac:chgData name="Vallone Anaïs" userId="d3ecdf07-6a00-4779-a6b2-4fda33bdab6a" providerId="ADAL" clId="{3ED9E69A-15ED-4960-B7FC-6C79474AE9CD}" dt="2024-08-07T14:29:52.349" v="6662" actId="478"/>
          <ac:picMkLst>
            <pc:docMk/>
            <pc:sldMk cId="2340244755" sldId="330"/>
            <ac:picMk id="8" creationId="{2FB76563-B5D8-9D16-58D4-626578E88411}"/>
          </ac:picMkLst>
        </pc:picChg>
        <pc:picChg chg="add mod">
          <ac:chgData name="Vallone Anaïs" userId="d3ecdf07-6a00-4779-a6b2-4fda33bdab6a" providerId="ADAL" clId="{3ED9E69A-15ED-4960-B7FC-6C79474AE9CD}" dt="2024-08-07T14:29:58.801" v="6665" actId="14100"/>
          <ac:picMkLst>
            <pc:docMk/>
            <pc:sldMk cId="2340244755" sldId="330"/>
            <ac:picMk id="9" creationId="{6367C9FA-B47C-4B7F-A796-D7DAC5D369F4}"/>
          </ac:picMkLst>
        </pc:picChg>
      </pc:sldChg>
      <pc:sldChg chg="addSp delSp modSp add mod ord">
        <pc:chgData name="Vallone Anaïs" userId="d3ecdf07-6a00-4779-a6b2-4fda33bdab6a" providerId="ADAL" clId="{3ED9E69A-15ED-4960-B7FC-6C79474AE9CD}" dt="2024-08-07T14:38:23.711" v="6805" actId="1076"/>
        <pc:sldMkLst>
          <pc:docMk/>
          <pc:sldMk cId="688478026" sldId="331"/>
        </pc:sldMkLst>
        <pc:spChg chg="mod">
          <ac:chgData name="Vallone Anaïs" userId="d3ecdf07-6a00-4779-a6b2-4fda33bdab6a" providerId="ADAL" clId="{3ED9E69A-15ED-4960-B7FC-6C79474AE9CD}" dt="2024-08-07T14:33:35.979" v="6755" actId="20577"/>
          <ac:spMkLst>
            <pc:docMk/>
            <pc:sldMk cId="688478026" sldId="331"/>
            <ac:spMk id="9" creationId="{4C36E9B9-C40F-BAE9-6C73-0BE7E7EE9025}"/>
          </ac:spMkLst>
        </pc:spChg>
        <pc:spChg chg="mod">
          <ac:chgData name="Vallone Anaïs" userId="d3ecdf07-6a00-4779-a6b2-4fda33bdab6a" providerId="ADAL" clId="{3ED9E69A-15ED-4960-B7FC-6C79474AE9CD}" dt="2024-08-07T14:36:58.830" v="6793" actId="14100"/>
          <ac:spMkLst>
            <pc:docMk/>
            <pc:sldMk cId="688478026" sldId="331"/>
            <ac:spMk id="10" creationId="{DE5FEE0D-0CE5-F286-E497-DFC104A212D7}"/>
          </ac:spMkLst>
        </pc:spChg>
        <pc:spChg chg="mod">
          <ac:chgData name="Vallone Anaïs" userId="d3ecdf07-6a00-4779-a6b2-4fda33bdab6a" providerId="ADAL" clId="{3ED9E69A-15ED-4960-B7FC-6C79474AE9CD}" dt="2024-08-07T14:33:30.254" v="6736" actId="20577"/>
          <ac:spMkLst>
            <pc:docMk/>
            <pc:sldMk cId="688478026" sldId="331"/>
            <ac:spMk id="14" creationId="{6065F50B-C987-E75A-9D82-1303D31D2BA1}"/>
          </ac:spMkLst>
        </pc:spChg>
        <pc:picChg chg="add del mod">
          <ac:chgData name="Vallone Anaïs" userId="d3ecdf07-6a00-4779-a6b2-4fda33bdab6a" providerId="ADAL" clId="{3ED9E69A-15ED-4960-B7FC-6C79474AE9CD}" dt="2024-08-07T14:35:59.946" v="6781" actId="478"/>
          <ac:picMkLst>
            <pc:docMk/>
            <pc:sldMk cId="688478026" sldId="331"/>
            <ac:picMk id="3" creationId="{DD2C4EDF-8CCC-D60A-369E-C691AD6252E0}"/>
          </ac:picMkLst>
        </pc:picChg>
        <pc:picChg chg="add mod">
          <ac:chgData name="Vallone Anaïs" userId="d3ecdf07-6a00-4779-a6b2-4fda33bdab6a" providerId="ADAL" clId="{3ED9E69A-15ED-4960-B7FC-6C79474AE9CD}" dt="2024-08-07T14:36:48.656" v="6790" actId="1076"/>
          <ac:picMkLst>
            <pc:docMk/>
            <pc:sldMk cId="688478026" sldId="331"/>
            <ac:picMk id="4" creationId="{33C51C83-5A4B-0966-2940-4370979E59F1}"/>
          </ac:picMkLst>
        </pc:picChg>
        <pc:picChg chg="add mod">
          <ac:chgData name="Vallone Anaïs" userId="d3ecdf07-6a00-4779-a6b2-4fda33bdab6a" providerId="ADAL" clId="{3ED9E69A-15ED-4960-B7FC-6C79474AE9CD}" dt="2024-08-07T14:37:02.093" v="6794" actId="1076"/>
          <ac:picMkLst>
            <pc:docMk/>
            <pc:sldMk cId="688478026" sldId="331"/>
            <ac:picMk id="5" creationId="{310A5E9E-C29F-C6E9-54DC-8254303B4148}"/>
          </ac:picMkLst>
        </pc:picChg>
        <pc:picChg chg="add del mod">
          <ac:chgData name="Vallone Anaïs" userId="d3ecdf07-6a00-4779-a6b2-4fda33bdab6a" providerId="ADAL" clId="{3ED9E69A-15ED-4960-B7FC-6C79474AE9CD}" dt="2024-08-07T14:38:05.071" v="6803" actId="478"/>
          <ac:picMkLst>
            <pc:docMk/>
            <pc:sldMk cId="688478026" sldId="331"/>
            <ac:picMk id="11" creationId="{A23830A6-0548-990D-2D76-187735189D01}"/>
          </ac:picMkLst>
        </pc:picChg>
        <pc:picChg chg="add mod">
          <ac:chgData name="Vallone Anaïs" userId="d3ecdf07-6a00-4779-a6b2-4fda33bdab6a" providerId="ADAL" clId="{3ED9E69A-15ED-4960-B7FC-6C79474AE9CD}" dt="2024-08-07T14:38:23.711" v="6805" actId="1076"/>
          <ac:picMkLst>
            <pc:docMk/>
            <pc:sldMk cId="688478026" sldId="331"/>
            <ac:picMk id="13" creationId="{77A4E2A5-9F19-59AA-2103-1FA66ADA7E71}"/>
          </ac:picMkLst>
        </pc:picChg>
      </pc:sldChg>
      <pc:sldChg chg="add del">
        <pc:chgData name="Vallone Anaïs" userId="d3ecdf07-6a00-4779-a6b2-4fda33bdab6a" providerId="ADAL" clId="{3ED9E69A-15ED-4960-B7FC-6C79474AE9CD}" dt="2024-08-07T14:35:16.665" v="6763"/>
        <pc:sldMkLst>
          <pc:docMk/>
          <pc:sldMk cId="3704626802" sldId="33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3078427" cy="513508"/>
          </a:xfrm>
          <a:prstGeom prst="rect">
            <a:avLst/>
          </a:prstGeom>
        </p:spPr>
        <p:txBody>
          <a:bodyPr vert="horz" lIns="94768" tIns="47384" rIns="94768" bIns="47384" rtlCol="0"/>
          <a:lstStyle>
            <a:lvl1pPr algn="l">
              <a:defRPr sz="1200"/>
            </a:lvl1pPr>
          </a:lstStyle>
          <a:p>
            <a:endParaRPr lang="fr-FR"/>
          </a:p>
        </p:txBody>
      </p:sp>
      <p:sp>
        <p:nvSpPr>
          <p:cNvPr id="3" name="Espace réservé de la date 2"/>
          <p:cNvSpPr>
            <a:spLocks noGrp="1"/>
          </p:cNvSpPr>
          <p:nvPr>
            <p:ph type="dt" idx="1"/>
          </p:nvPr>
        </p:nvSpPr>
        <p:spPr>
          <a:xfrm>
            <a:off x="4023992" y="0"/>
            <a:ext cx="3078427" cy="513508"/>
          </a:xfrm>
          <a:prstGeom prst="rect">
            <a:avLst/>
          </a:prstGeom>
        </p:spPr>
        <p:txBody>
          <a:bodyPr vert="horz" lIns="94768" tIns="47384" rIns="94768" bIns="47384" rtlCol="0"/>
          <a:lstStyle>
            <a:lvl1pPr algn="r">
              <a:defRPr sz="1200"/>
            </a:lvl1pPr>
          </a:lstStyle>
          <a:p>
            <a:fld id="{2FB5B3E3-249D-4CAA-B0F6-777E59CB57EA}" type="datetimeFigureOut">
              <a:rPr lang="fr-FR" smtClean="0"/>
              <a:t>12/11/2025</a:t>
            </a:fld>
            <a:endParaRPr lang="fr-FR"/>
          </a:p>
        </p:txBody>
      </p:sp>
      <p:sp>
        <p:nvSpPr>
          <p:cNvPr id="4" name="Espace réservé de l'image des diapositives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4768" tIns="47384" rIns="94768" bIns="47384" rtlCol="0" anchor="ctr"/>
          <a:lstStyle/>
          <a:p>
            <a:endParaRPr lang="fr-FR"/>
          </a:p>
        </p:txBody>
      </p:sp>
      <p:sp>
        <p:nvSpPr>
          <p:cNvPr id="5" name="Espace réservé des notes 4"/>
          <p:cNvSpPr>
            <a:spLocks noGrp="1"/>
          </p:cNvSpPr>
          <p:nvPr>
            <p:ph type="body" sz="quarter" idx="3"/>
          </p:nvPr>
        </p:nvSpPr>
        <p:spPr>
          <a:xfrm>
            <a:off x="710407" y="4925407"/>
            <a:ext cx="5683250" cy="4029879"/>
          </a:xfrm>
          <a:prstGeom prst="rect">
            <a:avLst/>
          </a:prstGeom>
        </p:spPr>
        <p:txBody>
          <a:bodyPr vert="horz" lIns="94768" tIns="47384" rIns="94768" bIns="47384"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721107"/>
            <a:ext cx="3078427" cy="513507"/>
          </a:xfrm>
          <a:prstGeom prst="rect">
            <a:avLst/>
          </a:prstGeom>
        </p:spPr>
        <p:txBody>
          <a:bodyPr vert="horz" lIns="94768" tIns="47384" rIns="94768" bIns="47384"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3992" y="9721107"/>
            <a:ext cx="3078427" cy="513507"/>
          </a:xfrm>
          <a:prstGeom prst="rect">
            <a:avLst/>
          </a:prstGeom>
        </p:spPr>
        <p:txBody>
          <a:bodyPr vert="horz" lIns="94768" tIns="47384" rIns="94768" bIns="47384" rtlCol="0" anchor="b"/>
          <a:lstStyle>
            <a:lvl1pPr algn="r">
              <a:defRPr sz="1200"/>
            </a:lvl1pPr>
          </a:lstStyle>
          <a:p>
            <a:fld id="{01DA45ED-5090-4E8C-A773-AC5977351585}" type="slidenum">
              <a:rPr lang="fr-FR" smtClean="0"/>
              <a:t>‹N°›</a:t>
            </a:fld>
            <a:endParaRPr lang="fr-FR"/>
          </a:p>
        </p:txBody>
      </p:sp>
    </p:spTree>
    <p:extLst>
      <p:ext uri="{BB962C8B-B14F-4D97-AF65-F5344CB8AC3E}">
        <p14:creationId xmlns:p14="http://schemas.microsoft.com/office/powerpoint/2010/main" val="76466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0AA096-B057-65BC-00AE-0418F4F0BA7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38240C-8267-31CA-007A-D83B40100E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8A959CA-5411-F224-54FC-F958FEF6052C}"/>
              </a:ext>
            </a:extLst>
          </p:cNvPr>
          <p:cNvSpPr>
            <a:spLocks noGrp="1"/>
          </p:cNvSpPr>
          <p:nvPr>
            <p:ph type="dt" sz="half" idx="10"/>
          </p:nvPr>
        </p:nvSpPr>
        <p:spPr/>
        <p:txBody>
          <a:bodyPr/>
          <a:lstStyle/>
          <a:p>
            <a:fld id="{C2147AD7-FE92-4368-A09F-7A6929B497A1}" type="datetime1">
              <a:rPr lang="fr-FR" smtClean="0"/>
              <a:t>12/11/2025</a:t>
            </a:fld>
            <a:endParaRPr lang="fr-FR"/>
          </a:p>
        </p:txBody>
      </p:sp>
      <p:sp>
        <p:nvSpPr>
          <p:cNvPr id="5" name="Espace réservé du pied de page 4">
            <a:extLst>
              <a:ext uri="{FF2B5EF4-FFF2-40B4-BE49-F238E27FC236}">
                <a16:creationId xmlns:a16="http://schemas.microsoft.com/office/drawing/2014/main" id="{235E39CB-E7E1-510C-63E1-A2AAD0D9F78B}"/>
              </a:ext>
            </a:extLst>
          </p:cNvPr>
          <p:cNvSpPr>
            <a:spLocks noGrp="1"/>
          </p:cNvSpPr>
          <p:nvPr>
            <p:ph type="ftr" sz="quarter" idx="11"/>
          </p:nvPr>
        </p:nvSpPr>
        <p:spPr/>
        <p:txBody>
          <a:body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6020FF0B-9972-750E-0910-4C2E52CBB5EE}"/>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176609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1A1340-E97F-7E60-31E2-11A11F42700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475BEF9-E48B-E2D2-66AB-96CEF6AF241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2FFCCFA-525A-B65F-C842-0B8D184602F2}"/>
              </a:ext>
            </a:extLst>
          </p:cNvPr>
          <p:cNvSpPr>
            <a:spLocks noGrp="1"/>
          </p:cNvSpPr>
          <p:nvPr>
            <p:ph type="dt" sz="half" idx="10"/>
          </p:nvPr>
        </p:nvSpPr>
        <p:spPr/>
        <p:txBody>
          <a:bodyPr/>
          <a:lstStyle/>
          <a:p>
            <a:fld id="{628EF8C9-C01B-4FC8-BECC-5A586860AB0F}" type="datetime1">
              <a:rPr lang="fr-FR" smtClean="0"/>
              <a:t>12/11/2025</a:t>
            </a:fld>
            <a:endParaRPr lang="fr-FR"/>
          </a:p>
        </p:txBody>
      </p:sp>
      <p:sp>
        <p:nvSpPr>
          <p:cNvPr id="5" name="Espace réservé du pied de page 4">
            <a:extLst>
              <a:ext uri="{FF2B5EF4-FFF2-40B4-BE49-F238E27FC236}">
                <a16:creationId xmlns:a16="http://schemas.microsoft.com/office/drawing/2014/main" id="{FEC97417-305E-EB48-FAC9-8E664DC34310}"/>
              </a:ext>
            </a:extLst>
          </p:cNvPr>
          <p:cNvSpPr>
            <a:spLocks noGrp="1"/>
          </p:cNvSpPr>
          <p:nvPr>
            <p:ph type="ftr" sz="quarter" idx="11"/>
          </p:nvPr>
        </p:nvSpPr>
        <p:spPr/>
        <p:txBody>
          <a:body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B8FA9586-1771-D014-FC76-6E6AEA18D0F7}"/>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1526549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CB0F78-636A-A9F9-7970-3B975A06BB7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4E31088-6801-A890-6EB5-D97D26244EA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2A5BAED-B96B-8900-57D9-4C698E62D611}"/>
              </a:ext>
            </a:extLst>
          </p:cNvPr>
          <p:cNvSpPr>
            <a:spLocks noGrp="1"/>
          </p:cNvSpPr>
          <p:nvPr>
            <p:ph type="dt" sz="half" idx="10"/>
          </p:nvPr>
        </p:nvSpPr>
        <p:spPr/>
        <p:txBody>
          <a:bodyPr/>
          <a:lstStyle/>
          <a:p>
            <a:fld id="{1F02258A-4B67-4AFC-9CBF-5004ECF9C2FD}" type="datetime1">
              <a:rPr lang="fr-FR" smtClean="0"/>
              <a:t>12/11/2025</a:t>
            </a:fld>
            <a:endParaRPr lang="fr-FR"/>
          </a:p>
        </p:txBody>
      </p:sp>
      <p:sp>
        <p:nvSpPr>
          <p:cNvPr id="5" name="Espace réservé du pied de page 4">
            <a:extLst>
              <a:ext uri="{FF2B5EF4-FFF2-40B4-BE49-F238E27FC236}">
                <a16:creationId xmlns:a16="http://schemas.microsoft.com/office/drawing/2014/main" id="{45E09640-9E16-7AF6-36D2-CB31271300F9}"/>
              </a:ext>
            </a:extLst>
          </p:cNvPr>
          <p:cNvSpPr>
            <a:spLocks noGrp="1"/>
          </p:cNvSpPr>
          <p:nvPr>
            <p:ph type="ftr" sz="quarter" idx="11"/>
          </p:nvPr>
        </p:nvSpPr>
        <p:spPr/>
        <p:txBody>
          <a:body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0AD61BA8-B0BD-CE75-95BC-A993F31F9483}"/>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3394462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D6DB90-8C39-F9A6-B35B-BA0836FB82D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38A041E-1DCF-1B86-99AA-FA4179EC512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1E42F18-76F8-04B5-39CD-C11178BC1E47}"/>
              </a:ext>
            </a:extLst>
          </p:cNvPr>
          <p:cNvSpPr>
            <a:spLocks noGrp="1"/>
          </p:cNvSpPr>
          <p:nvPr>
            <p:ph type="dt" sz="half" idx="10"/>
          </p:nvPr>
        </p:nvSpPr>
        <p:spPr/>
        <p:txBody>
          <a:bodyPr/>
          <a:lstStyle/>
          <a:p>
            <a:fld id="{1C12FB86-DC43-47F7-A1FD-15C1600DA766}" type="datetime1">
              <a:rPr lang="fr-FR" smtClean="0"/>
              <a:t>12/11/2025</a:t>
            </a:fld>
            <a:endParaRPr lang="fr-FR"/>
          </a:p>
        </p:txBody>
      </p:sp>
      <p:sp>
        <p:nvSpPr>
          <p:cNvPr id="5" name="Espace réservé du pied de page 4">
            <a:extLst>
              <a:ext uri="{FF2B5EF4-FFF2-40B4-BE49-F238E27FC236}">
                <a16:creationId xmlns:a16="http://schemas.microsoft.com/office/drawing/2014/main" id="{91AC0B8E-1AC0-7B50-C410-DF1DA02D8AFE}"/>
              </a:ext>
            </a:extLst>
          </p:cNvPr>
          <p:cNvSpPr>
            <a:spLocks noGrp="1"/>
          </p:cNvSpPr>
          <p:nvPr>
            <p:ph type="ftr" sz="quarter" idx="11"/>
          </p:nvPr>
        </p:nvSpPr>
        <p:spPr/>
        <p:txBody>
          <a:body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F37364C3-CC66-55D4-E997-C7D0C62DBFD0}"/>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177980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424293-52E6-C776-10B2-F770E3B7946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FA11784-04A7-8AF0-A483-DEA5BCDD0C7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1E1DD96-9FF2-D08F-7B29-42A7F9CEBA84}"/>
              </a:ext>
            </a:extLst>
          </p:cNvPr>
          <p:cNvSpPr>
            <a:spLocks noGrp="1"/>
          </p:cNvSpPr>
          <p:nvPr>
            <p:ph type="dt" sz="half" idx="10"/>
          </p:nvPr>
        </p:nvSpPr>
        <p:spPr/>
        <p:txBody>
          <a:bodyPr/>
          <a:lstStyle/>
          <a:p>
            <a:fld id="{EA99CD36-8BC7-4087-A2D4-8012B1F53A9A}" type="datetime1">
              <a:rPr lang="fr-FR" smtClean="0"/>
              <a:t>12/11/2025</a:t>
            </a:fld>
            <a:endParaRPr lang="fr-FR"/>
          </a:p>
        </p:txBody>
      </p:sp>
      <p:sp>
        <p:nvSpPr>
          <p:cNvPr id="5" name="Espace réservé du pied de page 4">
            <a:extLst>
              <a:ext uri="{FF2B5EF4-FFF2-40B4-BE49-F238E27FC236}">
                <a16:creationId xmlns:a16="http://schemas.microsoft.com/office/drawing/2014/main" id="{44763675-0A0F-8B86-B9CF-876C680AA7D8}"/>
              </a:ext>
            </a:extLst>
          </p:cNvPr>
          <p:cNvSpPr>
            <a:spLocks noGrp="1"/>
          </p:cNvSpPr>
          <p:nvPr>
            <p:ph type="ftr" sz="quarter" idx="11"/>
          </p:nvPr>
        </p:nvSpPr>
        <p:spPr/>
        <p:txBody>
          <a:body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C9F5646D-774C-F9C5-445D-EC045C96AB67}"/>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3596223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BBA8D2-1EEE-ECDC-A314-72FDD8A62B6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E638D61-4D1D-2BDE-ED97-C009F382AB9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226B227-24BC-0755-41F6-326A0C2F7952}"/>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246561EE-954C-A396-516B-5B3C7D36986B}"/>
              </a:ext>
            </a:extLst>
          </p:cNvPr>
          <p:cNvSpPr>
            <a:spLocks noGrp="1"/>
          </p:cNvSpPr>
          <p:nvPr>
            <p:ph type="dt" sz="half" idx="10"/>
          </p:nvPr>
        </p:nvSpPr>
        <p:spPr/>
        <p:txBody>
          <a:bodyPr/>
          <a:lstStyle/>
          <a:p>
            <a:fld id="{17439F66-0C14-4892-8D4D-AB433A1B8389}" type="datetime1">
              <a:rPr lang="fr-FR" smtClean="0"/>
              <a:t>12/11/2025</a:t>
            </a:fld>
            <a:endParaRPr lang="fr-FR"/>
          </a:p>
        </p:txBody>
      </p:sp>
      <p:sp>
        <p:nvSpPr>
          <p:cNvPr id="6" name="Espace réservé du pied de page 5">
            <a:extLst>
              <a:ext uri="{FF2B5EF4-FFF2-40B4-BE49-F238E27FC236}">
                <a16:creationId xmlns:a16="http://schemas.microsoft.com/office/drawing/2014/main" id="{68D3A5F8-13EE-C81B-F0A1-51C75EC42671}"/>
              </a:ext>
            </a:extLst>
          </p:cNvPr>
          <p:cNvSpPr>
            <a:spLocks noGrp="1"/>
          </p:cNvSpPr>
          <p:nvPr>
            <p:ph type="ftr" sz="quarter" idx="11"/>
          </p:nvPr>
        </p:nvSpPr>
        <p:spPr/>
        <p:txBody>
          <a:bodyPr/>
          <a:lstStyle/>
          <a:p>
            <a:r>
              <a:rPr lang="fr-FR"/>
              <a:t>CF_Wes Anderson : l’exposition_Annexe 1_Descriptif technique Soclage</a:t>
            </a:r>
          </a:p>
        </p:txBody>
      </p:sp>
      <p:sp>
        <p:nvSpPr>
          <p:cNvPr id="7" name="Espace réservé du numéro de diapositive 6">
            <a:extLst>
              <a:ext uri="{FF2B5EF4-FFF2-40B4-BE49-F238E27FC236}">
                <a16:creationId xmlns:a16="http://schemas.microsoft.com/office/drawing/2014/main" id="{334F8BE5-F4F5-FDD4-B746-CBE8803CC617}"/>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735883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79C169-1123-B9C1-B4DB-6D289274BB4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9A3A5C9-4E87-8ED5-A9DF-5B6FCB0F3C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76A95B0-81CC-0897-5FF8-C05680D9D49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53919D1-3328-3BA0-A9D1-83660D96A2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C4B343E-D23E-29A1-A0B9-A6B4B60D3C8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B4E55157-CD91-0CB4-92DC-A6844FC28D5A}"/>
              </a:ext>
            </a:extLst>
          </p:cNvPr>
          <p:cNvSpPr>
            <a:spLocks noGrp="1"/>
          </p:cNvSpPr>
          <p:nvPr>
            <p:ph type="dt" sz="half" idx="10"/>
          </p:nvPr>
        </p:nvSpPr>
        <p:spPr/>
        <p:txBody>
          <a:bodyPr/>
          <a:lstStyle/>
          <a:p>
            <a:fld id="{D11D45AF-43E7-4CCD-BC20-6DC8044B8CFC}" type="datetime1">
              <a:rPr lang="fr-FR" smtClean="0"/>
              <a:t>12/11/2025</a:t>
            </a:fld>
            <a:endParaRPr lang="fr-FR"/>
          </a:p>
        </p:txBody>
      </p:sp>
      <p:sp>
        <p:nvSpPr>
          <p:cNvPr id="8" name="Espace réservé du pied de page 7">
            <a:extLst>
              <a:ext uri="{FF2B5EF4-FFF2-40B4-BE49-F238E27FC236}">
                <a16:creationId xmlns:a16="http://schemas.microsoft.com/office/drawing/2014/main" id="{E47EF97F-251E-E2B2-A46F-1639DAD3E722}"/>
              </a:ext>
            </a:extLst>
          </p:cNvPr>
          <p:cNvSpPr>
            <a:spLocks noGrp="1"/>
          </p:cNvSpPr>
          <p:nvPr>
            <p:ph type="ftr" sz="quarter" idx="11"/>
          </p:nvPr>
        </p:nvSpPr>
        <p:spPr/>
        <p:txBody>
          <a:bodyPr/>
          <a:lstStyle/>
          <a:p>
            <a:r>
              <a:rPr lang="fr-FR"/>
              <a:t>CF_Wes Anderson : l’exposition_Annexe 1_Descriptif technique Soclage</a:t>
            </a:r>
          </a:p>
        </p:txBody>
      </p:sp>
      <p:sp>
        <p:nvSpPr>
          <p:cNvPr id="9" name="Espace réservé du numéro de diapositive 8">
            <a:extLst>
              <a:ext uri="{FF2B5EF4-FFF2-40B4-BE49-F238E27FC236}">
                <a16:creationId xmlns:a16="http://schemas.microsoft.com/office/drawing/2014/main" id="{21A4ABC6-3964-176E-09EE-B19412F56EEC}"/>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3142424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0BFE1D-47EA-1639-3D5A-043A7E65C5C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81C29DA-3EDB-E791-2A7E-9B4315D5279C}"/>
              </a:ext>
            </a:extLst>
          </p:cNvPr>
          <p:cNvSpPr>
            <a:spLocks noGrp="1"/>
          </p:cNvSpPr>
          <p:nvPr>
            <p:ph type="dt" sz="half" idx="10"/>
          </p:nvPr>
        </p:nvSpPr>
        <p:spPr/>
        <p:txBody>
          <a:bodyPr/>
          <a:lstStyle/>
          <a:p>
            <a:fld id="{A269320D-DE93-4B50-A89B-30140C1E5900}" type="datetime1">
              <a:rPr lang="fr-FR" smtClean="0"/>
              <a:t>12/11/2025</a:t>
            </a:fld>
            <a:endParaRPr lang="fr-FR"/>
          </a:p>
        </p:txBody>
      </p:sp>
      <p:sp>
        <p:nvSpPr>
          <p:cNvPr id="4" name="Espace réservé du pied de page 3">
            <a:extLst>
              <a:ext uri="{FF2B5EF4-FFF2-40B4-BE49-F238E27FC236}">
                <a16:creationId xmlns:a16="http://schemas.microsoft.com/office/drawing/2014/main" id="{9E382481-CD15-FBCC-7823-F6E54A9DA731}"/>
              </a:ext>
            </a:extLst>
          </p:cNvPr>
          <p:cNvSpPr>
            <a:spLocks noGrp="1"/>
          </p:cNvSpPr>
          <p:nvPr>
            <p:ph type="ftr" sz="quarter" idx="11"/>
          </p:nvPr>
        </p:nvSpPr>
        <p:spPr/>
        <p:txBody>
          <a:bodyPr/>
          <a:lstStyle/>
          <a:p>
            <a:r>
              <a:rPr lang="fr-FR"/>
              <a:t>CF_Wes Anderson : l’exposition_Annexe 1_Descriptif technique Soclage</a:t>
            </a:r>
          </a:p>
        </p:txBody>
      </p:sp>
      <p:sp>
        <p:nvSpPr>
          <p:cNvPr id="5" name="Espace réservé du numéro de diapositive 4">
            <a:extLst>
              <a:ext uri="{FF2B5EF4-FFF2-40B4-BE49-F238E27FC236}">
                <a16:creationId xmlns:a16="http://schemas.microsoft.com/office/drawing/2014/main" id="{657E9775-BB2A-A66B-F253-4340DC96D1B3}"/>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78977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8E3E561-D089-5C30-9A6F-3A0200528E08}"/>
              </a:ext>
            </a:extLst>
          </p:cNvPr>
          <p:cNvSpPr>
            <a:spLocks noGrp="1"/>
          </p:cNvSpPr>
          <p:nvPr>
            <p:ph type="dt" sz="half" idx="10"/>
          </p:nvPr>
        </p:nvSpPr>
        <p:spPr/>
        <p:txBody>
          <a:bodyPr/>
          <a:lstStyle/>
          <a:p>
            <a:fld id="{8ADD72CC-F4A5-4DFD-8EAF-A01DF451E117}" type="datetime1">
              <a:rPr lang="fr-FR" smtClean="0"/>
              <a:t>12/11/2025</a:t>
            </a:fld>
            <a:endParaRPr lang="fr-FR"/>
          </a:p>
        </p:txBody>
      </p:sp>
      <p:sp>
        <p:nvSpPr>
          <p:cNvPr id="3" name="Espace réservé du pied de page 2">
            <a:extLst>
              <a:ext uri="{FF2B5EF4-FFF2-40B4-BE49-F238E27FC236}">
                <a16:creationId xmlns:a16="http://schemas.microsoft.com/office/drawing/2014/main" id="{DD1EE8E6-277F-868E-B81C-EBC7826D9A46}"/>
              </a:ext>
            </a:extLst>
          </p:cNvPr>
          <p:cNvSpPr>
            <a:spLocks noGrp="1"/>
          </p:cNvSpPr>
          <p:nvPr>
            <p:ph type="ftr" sz="quarter" idx="11"/>
          </p:nvPr>
        </p:nvSpPr>
        <p:spPr/>
        <p:txBody>
          <a:bodyPr/>
          <a:lstStyle/>
          <a:p>
            <a:r>
              <a:rPr lang="fr-FR"/>
              <a:t>CF_Wes Anderson : l’exposition_Annexe 1_Descriptif technique Soclage</a:t>
            </a:r>
          </a:p>
        </p:txBody>
      </p:sp>
      <p:sp>
        <p:nvSpPr>
          <p:cNvPr id="4" name="Espace réservé du numéro de diapositive 3">
            <a:extLst>
              <a:ext uri="{FF2B5EF4-FFF2-40B4-BE49-F238E27FC236}">
                <a16:creationId xmlns:a16="http://schemas.microsoft.com/office/drawing/2014/main" id="{80D62298-87DA-4934-911B-8EEDB691E44C}"/>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1465866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51DF13-9127-606F-76B0-F1BB960D371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3C9CEFB-EC40-F7ED-AE7C-B89083446B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81752C4-BAAC-5306-382F-836C155B99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8B26547-01B6-3BB3-EDB2-1D200E208AAD}"/>
              </a:ext>
            </a:extLst>
          </p:cNvPr>
          <p:cNvSpPr>
            <a:spLocks noGrp="1"/>
          </p:cNvSpPr>
          <p:nvPr>
            <p:ph type="dt" sz="half" idx="10"/>
          </p:nvPr>
        </p:nvSpPr>
        <p:spPr/>
        <p:txBody>
          <a:bodyPr/>
          <a:lstStyle/>
          <a:p>
            <a:fld id="{9CB437F5-D2BA-4414-A0BA-A7FFB9122828}" type="datetime1">
              <a:rPr lang="fr-FR" smtClean="0"/>
              <a:t>12/11/2025</a:t>
            </a:fld>
            <a:endParaRPr lang="fr-FR"/>
          </a:p>
        </p:txBody>
      </p:sp>
      <p:sp>
        <p:nvSpPr>
          <p:cNvPr id="6" name="Espace réservé du pied de page 5">
            <a:extLst>
              <a:ext uri="{FF2B5EF4-FFF2-40B4-BE49-F238E27FC236}">
                <a16:creationId xmlns:a16="http://schemas.microsoft.com/office/drawing/2014/main" id="{BF20717C-7210-67E9-A378-B380B69A014C}"/>
              </a:ext>
            </a:extLst>
          </p:cNvPr>
          <p:cNvSpPr>
            <a:spLocks noGrp="1"/>
          </p:cNvSpPr>
          <p:nvPr>
            <p:ph type="ftr" sz="quarter" idx="11"/>
          </p:nvPr>
        </p:nvSpPr>
        <p:spPr/>
        <p:txBody>
          <a:bodyPr/>
          <a:lstStyle/>
          <a:p>
            <a:r>
              <a:rPr lang="fr-FR"/>
              <a:t>CF_Wes Anderson : l’exposition_Annexe 1_Descriptif technique Soclage</a:t>
            </a:r>
          </a:p>
        </p:txBody>
      </p:sp>
      <p:sp>
        <p:nvSpPr>
          <p:cNvPr id="7" name="Espace réservé du numéro de diapositive 6">
            <a:extLst>
              <a:ext uri="{FF2B5EF4-FFF2-40B4-BE49-F238E27FC236}">
                <a16:creationId xmlns:a16="http://schemas.microsoft.com/office/drawing/2014/main" id="{7862A30E-E347-9826-4BAF-770230C99C11}"/>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257514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5CF923-2050-191C-14D9-C57D0450BA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82533A7-C845-A53D-10D3-56FC058602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FC29A81-CEA2-3B44-0DC4-D4234F8C8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5DCC466-DBB4-58F0-7D56-6728DC8B9F59}"/>
              </a:ext>
            </a:extLst>
          </p:cNvPr>
          <p:cNvSpPr>
            <a:spLocks noGrp="1"/>
          </p:cNvSpPr>
          <p:nvPr>
            <p:ph type="dt" sz="half" idx="10"/>
          </p:nvPr>
        </p:nvSpPr>
        <p:spPr/>
        <p:txBody>
          <a:bodyPr/>
          <a:lstStyle/>
          <a:p>
            <a:fld id="{835D0EE5-E6D3-4017-AAA5-3EB4B8BADF15}" type="datetime1">
              <a:rPr lang="fr-FR" smtClean="0"/>
              <a:t>12/11/2025</a:t>
            </a:fld>
            <a:endParaRPr lang="fr-FR"/>
          </a:p>
        </p:txBody>
      </p:sp>
      <p:sp>
        <p:nvSpPr>
          <p:cNvPr id="6" name="Espace réservé du pied de page 5">
            <a:extLst>
              <a:ext uri="{FF2B5EF4-FFF2-40B4-BE49-F238E27FC236}">
                <a16:creationId xmlns:a16="http://schemas.microsoft.com/office/drawing/2014/main" id="{CB5FB36C-ED3A-B5E0-9019-70BF4E078FAD}"/>
              </a:ext>
            </a:extLst>
          </p:cNvPr>
          <p:cNvSpPr>
            <a:spLocks noGrp="1"/>
          </p:cNvSpPr>
          <p:nvPr>
            <p:ph type="ftr" sz="quarter" idx="11"/>
          </p:nvPr>
        </p:nvSpPr>
        <p:spPr/>
        <p:txBody>
          <a:bodyPr/>
          <a:lstStyle/>
          <a:p>
            <a:r>
              <a:rPr lang="fr-FR"/>
              <a:t>CF_Wes Anderson : l’exposition_Annexe 1_Descriptif technique Soclage</a:t>
            </a:r>
          </a:p>
        </p:txBody>
      </p:sp>
      <p:sp>
        <p:nvSpPr>
          <p:cNvPr id="7" name="Espace réservé du numéro de diapositive 6">
            <a:extLst>
              <a:ext uri="{FF2B5EF4-FFF2-40B4-BE49-F238E27FC236}">
                <a16:creationId xmlns:a16="http://schemas.microsoft.com/office/drawing/2014/main" id="{949075AF-8ACD-2901-DC36-7306D4616EE6}"/>
              </a:ext>
            </a:extLst>
          </p:cNvPr>
          <p:cNvSpPr>
            <a:spLocks noGrp="1"/>
          </p:cNvSpPr>
          <p:nvPr>
            <p:ph type="sldNum" sz="quarter" idx="12"/>
          </p:nvPr>
        </p:nvSpPr>
        <p:spPr/>
        <p:txBody>
          <a:bodyPr/>
          <a:lstStyle/>
          <a:p>
            <a:fld id="{7CFBF2CC-4F9C-4EEB-B170-A69DEA1FA1B7}" type="slidenum">
              <a:rPr lang="fr-FR" smtClean="0"/>
              <a:t>‹N°›</a:t>
            </a:fld>
            <a:endParaRPr lang="fr-FR"/>
          </a:p>
        </p:txBody>
      </p:sp>
    </p:spTree>
    <p:extLst>
      <p:ext uri="{BB962C8B-B14F-4D97-AF65-F5344CB8AC3E}">
        <p14:creationId xmlns:p14="http://schemas.microsoft.com/office/powerpoint/2010/main" val="3189101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28BE8DF-2181-F4F3-AF90-29E33DD10E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7A9CDDD-F6CC-BC89-01BC-25ED665AFE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476BF5B-10A2-6443-B4E5-C3CDB12C37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A6B79E4-DE3D-43F9-82E6-D54ECDCB11AF}" type="datetime1">
              <a:rPr lang="fr-FR" smtClean="0"/>
              <a:t>12/11/2025</a:t>
            </a:fld>
            <a:endParaRPr lang="fr-FR"/>
          </a:p>
        </p:txBody>
      </p:sp>
      <p:sp>
        <p:nvSpPr>
          <p:cNvPr id="5" name="Espace réservé du pied de page 4">
            <a:extLst>
              <a:ext uri="{FF2B5EF4-FFF2-40B4-BE49-F238E27FC236}">
                <a16:creationId xmlns:a16="http://schemas.microsoft.com/office/drawing/2014/main" id="{8B65906F-7FA6-A747-B566-8FC44E4CE9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CF_Wes Anderson : l’exposition_Annexe 1_Descriptif technique Soclage</a:t>
            </a:r>
          </a:p>
        </p:txBody>
      </p:sp>
      <p:sp>
        <p:nvSpPr>
          <p:cNvPr id="6" name="Espace réservé du numéro de diapositive 5">
            <a:extLst>
              <a:ext uri="{FF2B5EF4-FFF2-40B4-BE49-F238E27FC236}">
                <a16:creationId xmlns:a16="http://schemas.microsoft.com/office/drawing/2014/main" id="{CF9F41F4-4398-B0F0-9B91-17AD5112C9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CFBF2CC-4F9C-4EEB-B170-A69DEA1FA1B7}" type="slidenum">
              <a:rPr lang="fr-FR" smtClean="0"/>
              <a:t>‹N°›</a:t>
            </a:fld>
            <a:endParaRPr lang="fr-FR"/>
          </a:p>
        </p:txBody>
      </p:sp>
    </p:spTree>
    <p:extLst>
      <p:ext uri="{BB962C8B-B14F-4D97-AF65-F5344CB8AC3E}">
        <p14:creationId xmlns:p14="http://schemas.microsoft.com/office/powerpoint/2010/main" val="26840454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D3FEFA-D77A-326A-0099-A2D081CA647F}"/>
              </a:ext>
            </a:extLst>
          </p:cNvPr>
          <p:cNvSpPr>
            <a:spLocks noGrp="1"/>
          </p:cNvSpPr>
          <p:nvPr>
            <p:ph type="ctrTitle"/>
          </p:nvPr>
        </p:nvSpPr>
        <p:spPr>
          <a:xfrm>
            <a:off x="256515" y="207224"/>
            <a:ext cx="9144000" cy="779604"/>
          </a:xfrm>
        </p:spPr>
        <p:txBody>
          <a:bodyPr>
            <a:noAutofit/>
          </a:bodyPr>
          <a:lstStyle/>
          <a:p>
            <a:pPr algn="just"/>
            <a:r>
              <a:rPr lang="fr-FR" sz="4800" dirty="0">
                <a:latin typeface="Calibri Light" panose="020F0302020204030204" pitchFamily="34" charset="0"/>
                <a:cs typeface="Calibri Light" panose="020F0302020204030204" pitchFamily="34" charset="0"/>
              </a:rPr>
              <a:t>Exposition </a:t>
            </a:r>
            <a:r>
              <a:rPr lang="fr-FR" sz="4800" i="1" dirty="0">
                <a:latin typeface="Calibri Light" panose="020F0302020204030204" pitchFamily="34" charset="0"/>
                <a:cs typeface="Calibri Light" panose="020F0302020204030204" pitchFamily="34" charset="0"/>
              </a:rPr>
              <a:t>Marilyn Monroe</a:t>
            </a:r>
          </a:p>
        </p:txBody>
      </p:sp>
      <p:sp>
        <p:nvSpPr>
          <p:cNvPr id="3" name="Sous-titre 2">
            <a:extLst>
              <a:ext uri="{FF2B5EF4-FFF2-40B4-BE49-F238E27FC236}">
                <a16:creationId xmlns:a16="http://schemas.microsoft.com/office/drawing/2014/main" id="{0897C342-E86B-D84F-CA75-32EF5162DEA1}"/>
              </a:ext>
            </a:extLst>
          </p:cNvPr>
          <p:cNvSpPr>
            <a:spLocks noGrp="1"/>
          </p:cNvSpPr>
          <p:nvPr>
            <p:ph type="subTitle" idx="1"/>
          </p:nvPr>
        </p:nvSpPr>
        <p:spPr>
          <a:xfrm>
            <a:off x="256515" y="986828"/>
            <a:ext cx="9144000" cy="906588"/>
          </a:xfrm>
        </p:spPr>
        <p:txBody>
          <a:bodyPr>
            <a:normAutofit/>
          </a:bodyPr>
          <a:lstStyle/>
          <a:p>
            <a:pPr algn="l"/>
            <a:r>
              <a:rPr lang="fr-FR" sz="1800" dirty="0">
                <a:latin typeface="Calibri" panose="020F0502020204030204" pitchFamily="34" charset="0"/>
                <a:cs typeface="Calibri" panose="020F0502020204030204" pitchFamily="34" charset="0"/>
              </a:rPr>
              <a:t>Exposition à la Cinémathèque française, Paris</a:t>
            </a:r>
          </a:p>
          <a:p>
            <a:pPr algn="l"/>
            <a:r>
              <a:rPr lang="fr-FR" sz="1800" dirty="0">
                <a:latin typeface="Calibri" panose="020F0502020204030204" pitchFamily="34" charset="0"/>
                <a:cs typeface="Calibri" panose="020F0502020204030204" pitchFamily="34" charset="0"/>
              </a:rPr>
              <a:t>du 8 avril au 26 juillet 2026</a:t>
            </a:r>
          </a:p>
        </p:txBody>
      </p:sp>
      <p:sp>
        <p:nvSpPr>
          <p:cNvPr id="4" name="Sous-titre 2">
            <a:extLst>
              <a:ext uri="{FF2B5EF4-FFF2-40B4-BE49-F238E27FC236}">
                <a16:creationId xmlns:a16="http://schemas.microsoft.com/office/drawing/2014/main" id="{AD121DF4-245B-B2B6-D0BE-38D1385F33A7}"/>
              </a:ext>
            </a:extLst>
          </p:cNvPr>
          <p:cNvSpPr txBox="1">
            <a:spLocks/>
          </p:cNvSpPr>
          <p:nvPr/>
        </p:nvSpPr>
        <p:spPr>
          <a:xfrm>
            <a:off x="4540313" y="1893416"/>
            <a:ext cx="7226174" cy="37197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b="1" dirty="0">
                <a:latin typeface="Calibri" panose="020F0502020204030204" pitchFamily="34" charset="0"/>
                <a:cs typeface="Calibri" panose="020F0502020204030204" pitchFamily="34" charset="0"/>
              </a:rPr>
              <a:t>LOT 3 - </a:t>
            </a:r>
            <a:r>
              <a:rPr lang="fr-FR" b="1" dirty="0" err="1">
                <a:latin typeface="Calibri" panose="020F0502020204030204" pitchFamily="34" charset="0"/>
                <a:cs typeface="Calibri" panose="020F0502020204030204" pitchFamily="34" charset="0"/>
              </a:rPr>
              <a:t>SOCLAGE</a:t>
            </a:r>
            <a:endParaRPr lang="fr-FR" b="1" dirty="0">
              <a:latin typeface="Calibri" panose="020F0502020204030204" pitchFamily="34" charset="0"/>
              <a:cs typeface="Calibri" panose="020F0502020204030204" pitchFamily="34" charset="0"/>
            </a:endParaRPr>
          </a:p>
          <a:p>
            <a:pPr algn="just">
              <a:spcBef>
                <a:spcPts val="0"/>
              </a:spcBef>
            </a:pPr>
            <a:endParaRPr lang="fr-FR" sz="1800" dirty="0">
              <a:latin typeface="Calibri" panose="020F0502020204030204" pitchFamily="34" charset="0"/>
              <a:cs typeface="Calibri" panose="020F0502020204030204" pitchFamily="34" charset="0"/>
            </a:endParaRPr>
          </a:p>
          <a:p>
            <a:pPr algn="just">
              <a:spcBef>
                <a:spcPts val="0"/>
              </a:spcBef>
            </a:pPr>
            <a:r>
              <a:rPr lang="fr-FR" sz="1800" dirty="0">
                <a:latin typeface="Calibri" panose="020F0502020204030204" pitchFamily="34" charset="0"/>
                <a:cs typeface="Calibri" panose="020F0502020204030204" pitchFamily="34" charset="0"/>
              </a:rPr>
              <a:t>Nombre d’œuvres/objets à </a:t>
            </a:r>
            <a:r>
              <a:rPr lang="fr-FR" sz="1800" dirty="0" err="1">
                <a:latin typeface="Calibri" panose="020F0502020204030204" pitchFamily="34" charset="0"/>
                <a:cs typeface="Calibri" panose="020F0502020204030204" pitchFamily="34" charset="0"/>
              </a:rPr>
              <a:t>socler</a:t>
            </a:r>
            <a:r>
              <a:rPr lang="fr-FR" sz="1800" dirty="0">
                <a:latin typeface="Calibri" panose="020F0502020204030204" pitchFamily="34" charset="0"/>
                <a:cs typeface="Calibri" panose="020F0502020204030204" pitchFamily="34" charset="0"/>
              </a:rPr>
              <a:t> dans la tranche ferme : </a:t>
            </a:r>
            <a:r>
              <a:rPr lang="fr-FR" sz="1800" b="1" dirty="0">
                <a:highlight>
                  <a:srgbClr val="FFFF00"/>
                </a:highlight>
                <a:latin typeface="Calibri" panose="020F0502020204030204" pitchFamily="34" charset="0"/>
                <a:cs typeface="Calibri" panose="020F0502020204030204" pitchFamily="34" charset="0"/>
              </a:rPr>
              <a:t>12</a:t>
            </a:r>
          </a:p>
          <a:p>
            <a:pPr algn="just">
              <a:spcBef>
                <a:spcPts val="0"/>
              </a:spcBef>
            </a:pPr>
            <a:endParaRPr lang="fr-FR" sz="1800" dirty="0">
              <a:latin typeface="Calibri" panose="020F0502020204030204" pitchFamily="34" charset="0"/>
              <a:cs typeface="Calibri" panose="020F0502020204030204" pitchFamily="34" charset="0"/>
            </a:endParaRPr>
          </a:p>
          <a:p>
            <a:pPr algn="just">
              <a:spcBef>
                <a:spcPts val="0"/>
              </a:spcBef>
            </a:pPr>
            <a:r>
              <a:rPr lang="fr-FR" sz="1800" dirty="0">
                <a:latin typeface="Calibri" panose="020F0502020204030204" pitchFamily="34" charset="0"/>
                <a:cs typeface="Calibri" panose="020F0502020204030204" pitchFamily="34" charset="0"/>
              </a:rPr>
              <a:t>On entend par </a:t>
            </a:r>
            <a:r>
              <a:rPr lang="fr-FR" sz="1800" dirty="0" err="1">
                <a:latin typeface="Calibri" panose="020F0502020204030204" pitchFamily="34" charset="0"/>
                <a:cs typeface="Calibri" panose="020F0502020204030204" pitchFamily="34" charset="0"/>
              </a:rPr>
              <a:t>soclage</a:t>
            </a:r>
            <a:r>
              <a:rPr lang="fr-FR" sz="1800" dirty="0">
                <a:latin typeface="Calibri" panose="020F0502020204030204" pitchFamily="34" charset="0"/>
                <a:cs typeface="Calibri" panose="020F0502020204030204" pitchFamily="34" charset="0"/>
              </a:rPr>
              <a:t> tout système de soutien d’une œuvre ou d’un objet dans le but de le stabiliser pour sa présentation au sein de l’exposition. La structure de soutien se doit d’être la plus discrète possible tout en respectant l’intégrité des œuvres et objets. </a:t>
            </a:r>
          </a:p>
          <a:p>
            <a:pPr algn="just">
              <a:spcBef>
                <a:spcPts val="0"/>
              </a:spcBef>
            </a:pPr>
            <a:endParaRPr lang="fr-FR" sz="1800" dirty="0">
              <a:latin typeface="Calibri" panose="020F0502020204030204" pitchFamily="34" charset="0"/>
              <a:cs typeface="Calibri" panose="020F0502020204030204" pitchFamily="34" charset="0"/>
            </a:endParaRPr>
          </a:p>
          <a:p>
            <a:pPr algn="just">
              <a:spcBef>
                <a:spcPts val="0"/>
              </a:spcBef>
            </a:pPr>
            <a:r>
              <a:rPr lang="fr-FR" sz="1800" dirty="0">
                <a:latin typeface="Calibri" panose="020F0502020204030204" pitchFamily="34" charset="0"/>
                <a:cs typeface="Calibri" panose="020F0502020204030204" pitchFamily="34" charset="0"/>
              </a:rPr>
              <a:t>Le présent document décrit chaque </a:t>
            </a:r>
            <a:r>
              <a:rPr lang="fr-FR" sz="1800" dirty="0" err="1">
                <a:latin typeface="Calibri" panose="020F0502020204030204" pitchFamily="34" charset="0"/>
                <a:cs typeface="Calibri" panose="020F0502020204030204" pitchFamily="34" charset="0"/>
              </a:rPr>
              <a:t>soclage</a:t>
            </a:r>
            <a:r>
              <a:rPr lang="fr-FR" sz="1800" dirty="0">
                <a:latin typeface="Calibri" panose="020F0502020204030204" pitchFamily="34" charset="0"/>
                <a:cs typeface="Calibri" panose="020F0502020204030204" pitchFamily="34" charset="0"/>
              </a:rPr>
              <a:t> attendu pour chaque item. </a:t>
            </a:r>
          </a:p>
          <a:p>
            <a:pPr algn="just">
              <a:spcBef>
                <a:spcPts val="0"/>
              </a:spcBef>
            </a:pPr>
            <a:endParaRPr lang="fr-FR" sz="1800" dirty="0">
              <a:latin typeface="Calibri" panose="020F0502020204030204" pitchFamily="34" charset="0"/>
              <a:cs typeface="Calibri" panose="020F0502020204030204" pitchFamily="34" charset="0"/>
            </a:endParaRPr>
          </a:p>
          <a:p>
            <a:pPr algn="just">
              <a:spcBef>
                <a:spcPts val="0"/>
              </a:spcBef>
            </a:pPr>
            <a:r>
              <a:rPr lang="fr-FR" sz="1800" dirty="0">
                <a:latin typeface="Calibri" panose="020F0502020204030204" pitchFamily="34" charset="0"/>
                <a:cs typeface="Calibri" panose="020F0502020204030204" pitchFamily="34" charset="0"/>
              </a:rPr>
              <a:t>Pour le titulaire, un aller-voir sera possible pour chacune des œuvres. </a:t>
            </a:r>
            <a:r>
              <a:rPr lang="fr-FR" sz="1800" dirty="0">
                <a:solidFill>
                  <a:schemeClr val="dk1"/>
                </a:solidFill>
                <a:latin typeface="Calibri"/>
                <a:ea typeface="Calibri"/>
                <a:cs typeface="Calibri"/>
                <a:sym typeface="Calibri"/>
              </a:rPr>
              <a:t>Merci de préciser dans votre dossier technique la liste des œuvres nécessitant un aller-voir</a:t>
            </a:r>
            <a:r>
              <a:rPr lang="fr-FR" sz="18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452386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969FC-B176-5BA5-035D-3C1A707A7849}"/>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E6E0AFD4-06F3-6DC9-A3C6-85A7FC73999B}"/>
              </a:ext>
            </a:extLst>
          </p:cNvPr>
          <p:cNvSpPr>
            <a:spLocks noGrp="1"/>
          </p:cNvSpPr>
          <p:nvPr>
            <p:ph type="sldNum" sz="quarter" idx="12"/>
          </p:nvPr>
        </p:nvSpPr>
        <p:spPr/>
        <p:txBody>
          <a:bodyPr/>
          <a:lstStyle/>
          <a:p>
            <a:fld id="{7CFBF2CC-4F9C-4EEB-B170-A69DEA1FA1B7}" type="slidenum">
              <a:rPr lang="fr-FR" smtClean="0"/>
              <a:t>10</a:t>
            </a:fld>
            <a:endParaRPr lang="fr-FR"/>
          </a:p>
        </p:txBody>
      </p:sp>
      <p:sp>
        <p:nvSpPr>
          <p:cNvPr id="10" name="Sous-titre 2">
            <a:extLst>
              <a:ext uri="{FF2B5EF4-FFF2-40B4-BE49-F238E27FC236}">
                <a16:creationId xmlns:a16="http://schemas.microsoft.com/office/drawing/2014/main" id="{EF0087A2-9FC1-71DE-CB6B-7ACEE60956EB}"/>
              </a:ext>
            </a:extLst>
          </p:cNvPr>
          <p:cNvSpPr txBox="1">
            <a:spLocks/>
          </p:cNvSpPr>
          <p:nvPr/>
        </p:nvSpPr>
        <p:spPr>
          <a:xfrm>
            <a:off x="7548542" y="3875101"/>
            <a:ext cx="4105316" cy="1346124"/>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morphologique autoportant.</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Cloche en </a:t>
            </a:r>
            <a:r>
              <a:rPr lang="fr-FR" sz="1400" dirty="0" err="1">
                <a:latin typeface="Calibri" panose="020F0502020204030204" pitchFamily="34" charset="0"/>
                <a:cs typeface="Calibri" panose="020F0502020204030204" pitchFamily="34" charset="0"/>
              </a:rPr>
              <a:t>PMMA</a:t>
            </a:r>
            <a:r>
              <a:rPr lang="fr-FR" sz="1400" dirty="0">
                <a:latin typeface="Calibri" panose="020F0502020204030204" pitchFamily="34" charset="0"/>
                <a:cs typeface="Calibri" panose="020F0502020204030204" pitchFamily="34" charset="0"/>
              </a:rPr>
              <a:t> avec fond en </a:t>
            </a:r>
            <a:r>
              <a:rPr lang="fr-FR" sz="1400" dirty="0" err="1">
                <a:latin typeface="Calibri" panose="020F0502020204030204" pitchFamily="34" charset="0"/>
                <a:cs typeface="Calibri" panose="020F0502020204030204" pitchFamily="34" charset="0"/>
              </a:rPr>
              <a:t>MDF</a:t>
            </a:r>
            <a:r>
              <a:rPr lang="fr-FR" sz="1400" dirty="0">
                <a:latin typeface="Calibri" panose="020F0502020204030204" pitchFamily="34" charset="0"/>
                <a:cs typeface="Calibri" panose="020F0502020204030204" pitchFamily="34" charset="0"/>
              </a:rPr>
              <a:t>, prévue par MOE.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11" name="Sous-titre 2">
            <a:extLst>
              <a:ext uri="{FF2B5EF4-FFF2-40B4-BE49-F238E27FC236}">
                <a16:creationId xmlns:a16="http://schemas.microsoft.com/office/drawing/2014/main" id="{DA0D129B-D734-0BB2-8228-2CDDA22683D2}"/>
              </a:ext>
            </a:extLst>
          </p:cNvPr>
          <p:cNvSpPr txBox="1">
            <a:spLocks/>
          </p:cNvSpPr>
          <p:nvPr/>
        </p:nvSpPr>
        <p:spPr>
          <a:xfrm>
            <a:off x="449544" y="2655208"/>
            <a:ext cx="3360456" cy="1681247"/>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Renard de Marilyn Monroe, porté dans les </a:t>
            </a:r>
            <a:r>
              <a:rPr lang="fr-FR" sz="1400" b="1" i="1" dirty="0">
                <a:latin typeface="Calibri" panose="020F0502020204030204" pitchFamily="34" charset="0"/>
                <a:cs typeface="Calibri" panose="020F0502020204030204" pitchFamily="34" charset="0"/>
              </a:rPr>
              <a:t>Désaxés</a:t>
            </a:r>
          </a:p>
          <a:p>
            <a:pPr algn="l">
              <a:spcBef>
                <a:spcPts val="0"/>
              </a:spcBef>
            </a:pPr>
            <a:r>
              <a:rPr lang="fr-FR" sz="1400" dirty="0">
                <a:latin typeface="Calibri" panose="020F0502020204030204" pitchFamily="34" charset="0"/>
                <a:cs typeface="Calibri" panose="020F0502020204030204" pitchFamily="34" charset="0"/>
              </a:rPr>
              <a:t>Costume</a:t>
            </a:r>
          </a:p>
          <a:p>
            <a:pPr algn="l">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communiquer ultérieurement</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privée</a:t>
            </a:r>
          </a:p>
        </p:txBody>
      </p:sp>
      <p:sp>
        <p:nvSpPr>
          <p:cNvPr id="14" name="Sous-titre 2">
            <a:extLst>
              <a:ext uri="{FF2B5EF4-FFF2-40B4-BE49-F238E27FC236}">
                <a16:creationId xmlns:a16="http://schemas.microsoft.com/office/drawing/2014/main" id="{B41BA214-5C2A-F61A-0964-676BEECF2285}"/>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308</a:t>
            </a:r>
            <a:endParaRPr lang="fr-FR" sz="1400" dirty="0">
              <a:highlight>
                <a:srgbClr val="FF00FF"/>
              </a:highlight>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637847BE-CCE5-5E39-662B-278C39C5E6E7}"/>
              </a:ext>
            </a:extLst>
          </p:cNvPr>
          <p:cNvPicPr>
            <a:picLocks noChangeAspect="1"/>
          </p:cNvPicPr>
          <p:nvPr/>
        </p:nvPicPr>
        <p:blipFill>
          <a:blip r:embed="rId2"/>
          <a:srcRect r="53910"/>
          <a:stretch>
            <a:fillRect/>
          </a:stretch>
        </p:blipFill>
        <p:spPr>
          <a:xfrm>
            <a:off x="4388454" y="567447"/>
            <a:ext cx="2795239" cy="5723106"/>
          </a:xfrm>
          <a:prstGeom prst="rect">
            <a:avLst/>
          </a:prstGeom>
        </p:spPr>
      </p:pic>
      <p:pic>
        <p:nvPicPr>
          <p:cNvPr id="6" name="Image 5">
            <a:extLst>
              <a:ext uri="{FF2B5EF4-FFF2-40B4-BE49-F238E27FC236}">
                <a16:creationId xmlns:a16="http://schemas.microsoft.com/office/drawing/2014/main" id="{C9BA4472-E6A4-2D95-54AA-38D1F3248997}"/>
              </a:ext>
            </a:extLst>
          </p:cNvPr>
          <p:cNvPicPr>
            <a:picLocks noChangeAspect="1"/>
          </p:cNvPicPr>
          <p:nvPr/>
        </p:nvPicPr>
        <p:blipFill>
          <a:blip r:embed="rId3"/>
          <a:stretch>
            <a:fillRect/>
          </a:stretch>
        </p:blipFill>
        <p:spPr>
          <a:xfrm>
            <a:off x="9556076" y="136525"/>
            <a:ext cx="2542679" cy="1975304"/>
          </a:xfrm>
          <a:prstGeom prst="rect">
            <a:avLst/>
          </a:prstGeom>
        </p:spPr>
      </p:pic>
      <p:sp>
        <p:nvSpPr>
          <p:cNvPr id="18" name="Ellipse 17">
            <a:extLst>
              <a:ext uri="{FF2B5EF4-FFF2-40B4-BE49-F238E27FC236}">
                <a16:creationId xmlns:a16="http://schemas.microsoft.com/office/drawing/2014/main" id="{8BC51027-01F6-3585-67D2-E3A4260A8F80}"/>
              </a:ext>
            </a:extLst>
          </p:cNvPr>
          <p:cNvSpPr/>
          <p:nvPr/>
        </p:nvSpPr>
        <p:spPr>
          <a:xfrm>
            <a:off x="10108958" y="483059"/>
            <a:ext cx="1168642" cy="108448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7F880413-A4CD-F758-F0AB-9519D148C817}"/>
              </a:ext>
            </a:extLst>
          </p:cNvPr>
          <p:cNvSpPr/>
          <p:nvPr/>
        </p:nvSpPr>
        <p:spPr>
          <a:xfrm>
            <a:off x="4704514" y="3537643"/>
            <a:ext cx="1206429" cy="1339157"/>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a:extLst>
              <a:ext uri="{FF2B5EF4-FFF2-40B4-BE49-F238E27FC236}">
                <a16:creationId xmlns:a16="http://schemas.microsoft.com/office/drawing/2014/main" id="{160BC2E9-9CF0-DCB9-F486-B7E33ACD544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94291" y="766088"/>
            <a:ext cx="1231194" cy="1755458"/>
          </a:xfrm>
          <a:prstGeom prst="rect">
            <a:avLst/>
          </a:prstGeom>
        </p:spPr>
      </p:pic>
      <p:sp>
        <p:nvSpPr>
          <p:cNvPr id="4" name="Espace réservé du pied de page 3">
            <a:extLst>
              <a:ext uri="{FF2B5EF4-FFF2-40B4-BE49-F238E27FC236}">
                <a16:creationId xmlns:a16="http://schemas.microsoft.com/office/drawing/2014/main" id="{C3A8D595-09FC-DB18-0D89-4B53650B56DB}"/>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4090957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D13C0-512E-DE05-8E35-8CC9A3FF525E}"/>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9F3B8F70-8D43-CF52-896C-639656D0CBEC}"/>
              </a:ext>
            </a:extLst>
          </p:cNvPr>
          <p:cNvSpPr>
            <a:spLocks noGrp="1"/>
          </p:cNvSpPr>
          <p:nvPr>
            <p:ph type="sldNum" sz="quarter" idx="12"/>
          </p:nvPr>
        </p:nvSpPr>
        <p:spPr/>
        <p:txBody>
          <a:bodyPr/>
          <a:lstStyle/>
          <a:p>
            <a:fld id="{7CFBF2CC-4F9C-4EEB-B170-A69DEA1FA1B7}" type="slidenum">
              <a:rPr lang="fr-FR" smtClean="0"/>
              <a:t>11</a:t>
            </a:fld>
            <a:endParaRPr lang="fr-FR" dirty="0"/>
          </a:p>
        </p:txBody>
      </p:sp>
      <p:sp>
        <p:nvSpPr>
          <p:cNvPr id="10" name="Sous-titre 2">
            <a:extLst>
              <a:ext uri="{FF2B5EF4-FFF2-40B4-BE49-F238E27FC236}">
                <a16:creationId xmlns:a16="http://schemas.microsoft.com/office/drawing/2014/main" id="{14C76B29-6D32-FF81-610F-56BDFD2C4B45}"/>
              </a:ext>
            </a:extLst>
          </p:cNvPr>
          <p:cNvSpPr txBox="1">
            <a:spLocks/>
          </p:cNvSpPr>
          <p:nvPr/>
        </p:nvSpPr>
        <p:spPr>
          <a:xfrm>
            <a:off x="7548542" y="3875100"/>
            <a:ext cx="4105316" cy="169359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a:latin typeface="Calibri" panose="020F0502020204030204" pitchFamily="34" charset="0"/>
                <a:cs typeface="Calibri" panose="020F0502020204030204" pitchFamily="34" charset="0"/>
              </a:rPr>
              <a:t>Calage dans capot/cloche ou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morphologique pour surélever les chaussures. Selon préconisation du candidat.</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Cloche en </a:t>
            </a:r>
            <a:r>
              <a:rPr lang="fr-FR" sz="1400" dirty="0" err="1">
                <a:latin typeface="Calibri" panose="020F0502020204030204" pitchFamily="34" charset="0"/>
                <a:cs typeface="Calibri" panose="020F0502020204030204" pitchFamily="34" charset="0"/>
              </a:rPr>
              <a:t>PMMA</a:t>
            </a:r>
            <a:r>
              <a:rPr lang="fr-FR" sz="1400" dirty="0">
                <a:latin typeface="Calibri" panose="020F0502020204030204" pitchFamily="34" charset="0"/>
                <a:cs typeface="Calibri" panose="020F0502020204030204" pitchFamily="34" charset="0"/>
              </a:rPr>
              <a:t> avec fond en </a:t>
            </a:r>
            <a:r>
              <a:rPr lang="fr-FR" sz="1400" dirty="0" err="1">
                <a:latin typeface="Calibri" panose="020F0502020204030204" pitchFamily="34" charset="0"/>
                <a:cs typeface="Calibri" panose="020F0502020204030204" pitchFamily="34" charset="0"/>
              </a:rPr>
              <a:t>MDF</a:t>
            </a:r>
            <a:r>
              <a:rPr lang="fr-FR" sz="1400" dirty="0">
                <a:latin typeface="Calibri" panose="020F0502020204030204" pitchFamily="34" charset="0"/>
                <a:cs typeface="Calibri" panose="020F0502020204030204" pitchFamily="34" charset="0"/>
              </a:rPr>
              <a:t>, prévue par MOE.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14" name="Sous-titre 2">
            <a:extLst>
              <a:ext uri="{FF2B5EF4-FFF2-40B4-BE49-F238E27FC236}">
                <a16:creationId xmlns:a16="http://schemas.microsoft.com/office/drawing/2014/main" id="{9F673CC5-687E-9155-47CF-CA6FD1168840}"/>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309</a:t>
            </a:r>
            <a:endParaRPr lang="fr-FR" sz="1400" dirty="0">
              <a:highlight>
                <a:srgbClr val="FF00FF"/>
              </a:highlight>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EDE5524A-DC90-4E4A-6B72-B7DC7C8242AF}"/>
              </a:ext>
            </a:extLst>
          </p:cNvPr>
          <p:cNvPicPr>
            <a:picLocks noChangeAspect="1"/>
          </p:cNvPicPr>
          <p:nvPr/>
        </p:nvPicPr>
        <p:blipFill>
          <a:blip r:embed="rId2"/>
          <a:srcRect l="40824" t="-163" r="13086" b="163"/>
          <a:stretch>
            <a:fillRect/>
          </a:stretch>
        </p:blipFill>
        <p:spPr>
          <a:xfrm>
            <a:off x="4388454" y="567447"/>
            <a:ext cx="2795239" cy="5723106"/>
          </a:xfrm>
          <a:prstGeom prst="rect">
            <a:avLst/>
          </a:prstGeom>
        </p:spPr>
      </p:pic>
      <p:pic>
        <p:nvPicPr>
          <p:cNvPr id="6" name="Image 5">
            <a:extLst>
              <a:ext uri="{FF2B5EF4-FFF2-40B4-BE49-F238E27FC236}">
                <a16:creationId xmlns:a16="http://schemas.microsoft.com/office/drawing/2014/main" id="{7E2F04D2-C49A-98DD-E970-28130C3A5466}"/>
              </a:ext>
            </a:extLst>
          </p:cNvPr>
          <p:cNvPicPr>
            <a:picLocks noChangeAspect="1"/>
          </p:cNvPicPr>
          <p:nvPr/>
        </p:nvPicPr>
        <p:blipFill>
          <a:blip r:embed="rId3"/>
          <a:stretch>
            <a:fillRect/>
          </a:stretch>
        </p:blipFill>
        <p:spPr>
          <a:xfrm>
            <a:off x="9556076" y="136525"/>
            <a:ext cx="2542679" cy="1975304"/>
          </a:xfrm>
          <a:prstGeom prst="rect">
            <a:avLst/>
          </a:prstGeom>
        </p:spPr>
      </p:pic>
      <p:sp>
        <p:nvSpPr>
          <p:cNvPr id="18" name="Ellipse 17">
            <a:extLst>
              <a:ext uri="{FF2B5EF4-FFF2-40B4-BE49-F238E27FC236}">
                <a16:creationId xmlns:a16="http://schemas.microsoft.com/office/drawing/2014/main" id="{61B084D0-DF31-6BA6-3422-F557F9B0E74B}"/>
              </a:ext>
            </a:extLst>
          </p:cNvPr>
          <p:cNvSpPr/>
          <p:nvPr/>
        </p:nvSpPr>
        <p:spPr>
          <a:xfrm>
            <a:off x="10108958" y="483059"/>
            <a:ext cx="1168642" cy="108448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8E70344B-13F7-4F3C-427F-C527C9A9E42A}"/>
              </a:ext>
            </a:extLst>
          </p:cNvPr>
          <p:cNvSpPr/>
          <p:nvPr/>
        </p:nvSpPr>
        <p:spPr>
          <a:xfrm>
            <a:off x="5749169" y="3994844"/>
            <a:ext cx="956431" cy="99081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8F1EA42B-7679-7BBB-9983-AF5633176A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4469" y="1025300"/>
            <a:ext cx="2012273" cy="1293357"/>
          </a:xfrm>
          <a:prstGeom prst="rect">
            <a:avLst/>
          </a:prstGeom>
        </p:spPr>
      </p:pic>
      <p:sp>
        <p:nvSpPr>
          <p:cNvPr id="5" name="Sous-titre 2">
            <a:extLst>
              <a:ext uri="{FF2B5EF4-FFF2-40B4-BE49-F238E27FC236}">
                <a16:creationId xmlns:a16="http://schemas.microsoft.com/office/drawing/2014/main" id="{EFD1224C-AB95-D393-EB68-F7FF93735047}"/>
              </a:ext>
            </a:extLst>
          </p:cNvPr>
          <p:cNvSpPr txBox="1">
            <a:spLocks/>
          </p:cNvSpPr>
          <p:nvPr/>
        </p:nvSpPr>
        <p:spPr>
          <a:xfrm>
            <a:off x="449545" y="2655209"/>
            <a:ext cx="3175398" cy="178706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Escarpins Ferragamo</a:t>
            </a:r>
          </a:p>
          <a:p>
            <a:pPr algn="l">
              <a:spcBef>
                <a:spcPts val="0"/>
              </a:spcBef>
            </a:pPr>
            <a:r>
              <a:rPr lang="fr-FR" sz="1400" dirty="0">
                <a:latin typeface="Calibri" panose="020F0502020204030204" pitchFamily="34" charset="0"/>
                <a:cs typeface="Calibri" panose="020F0502020204030204" pitchFamily="34" charset="0"/>
              </a:rPr>
              <a:t>Costume </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à prendre lors d’un aller voir</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du musée des Arts Décoratifs de Paris</a:t>
            </a:r>
          </a:p>
        </p:txBody>
      </p:sp>
      <p:sp>
        <p:nvSpPr>
          <p:cNvPr id="2" name="Espace réservé du pied de page 3">
            <a:extLst>
              <a:ext uri="{FF2B5EF4-FFF2-40B4-BE49-F238E27FC236}">
                <a16:creationId xmlns:a16="http://schemas.microsoft.com/office/drawing/2014/main" id="{4BD5E1FE-0B57-69CE-3E3C-8AC7BFD6B1B8}"/>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2304171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DC149A-0338-18E8-E1A4-D141F8DD606C}"/>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C508FA9B-14C4-B1DD-5923-FC118F339CD2}"/>
              </a:ext>
            </a:extLst>
          </p:cNvPr>
          <p:cNvSpPr>
            <a:spLocks noGrp="1"/>
          </p:cNvSpPr>
          <p:nvPr>
            <p:ph type="sldNum" sz="quarter" idx="12"/>
          </p:nvPr>
        </p:nvSpPr>
        <p:spPr/>
        <p:txBody>
          <a:bodyPr/>
          <a:lstStyle/>
          <a:p>
            <a:fld id="{7CFBF2CC-4F9C-4EEB-B170-A69DEA1FA1B7}" type="slidenum">
              <a:rPr lang="fr-FR" smtClean="0"/>
              <a:t>12</a:t>
            </a:fld>
            <a:endParaRPr lang="fr-FR"/>
          </a:p>
        </p:txBody>
      </p:sp>
      <p:sp>
        <p:nvSpPr>
          <p:cNvPr id="10" name="Sous-titre 2">
            <a:extLst>
              <a:ext uri="{FF2B5EF4-FFF2-40B4-BE49-F238E27FC236}">
                <a16:creationId xmlns:a16="http://schemas.microsoft.com/office/drawing/2014/main" id="{3BAF4917-418B-D78A-2934-91B761B39D15}"/>
              </a:ext>
            </a:extLst>
          </p:cNvPr>
          <p:cNvSpPr txBox="1">
            <a:spLocks/>
          </p:cNvSpPr>
          <p:nvPr/>
        </p:nvSpPr>
        <p:spPr>
          <a:xfrm>
            <a:off x="7548542" y="3875100"/>
            <a:ext cx="4105316" cy="1547292"/>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des socles attendus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morphologiques autoportants.</a:t>
            </a:r>
          </a:p>
          <a:p>
            <a:pPr algn="just">
              <a:spcBef>
                <a:spcPts val="0"/>
              </a:spcBef>
            </a:pPr>
            <a:r>
              <a:rPr lang="fr-FR" sz="1400" b="1" dirty="0">
                <a:latin typeface="Calibri" panose="020F0502020204030204" pitchFamily="34" charset="0"/>
                <a:cs typeface="Calibri" panose="020F0502020204030204" pitchFamily="34" charset="0"/>
              </a:rPr>
              <a:t>Un aller-voir pour cette œuvre est recommandée.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Cloche en </a:t>
            </a:r>
            <a:r>
              <a:rPr lang="fr-FR" sz="1400" dirty="0" err="1">
                <a:latin typeface="Calibri" panose="020F0502020204030204" pitchFamily="34" charset="0"/>
                <a:cs typeface="Calibri" panose="020F0502020204030204" pitchFamily="34" charset="0"/>
              </a:rPr>
              <a:t>PMMA</a:t>
            </a:r>
            <a:r>
              <a:rPr lang="fr-FR" sz="1400" dirty="0">
                <a:latin typeface="Calibri" panose="020F0502020204030204" pitchFamily="34" charset="0"/>
                <a:cs typeface="Calibri" panose="020F0502020204030204" pitchFamily="34" charset="0"/>
              </a:rPr>
              <a:t> avec fond en </a:t>
            </a:r>
            <a:r>
              <a:rPr lang="fr-FR" sz="1400" dirty="0" err="1">
                <a:latin typeface="Calibri" panose="020F0502020204030204" pitchFamily="34" charset="0"/>
                <a:cs typeface="Calibri" panose="020F0502020204030204" pitchFamily="34" charset="0"/>
              </a:rPr>
              <a:t>MDF</a:t>
            </a:r>
            <a:r>
              <a:rPr lang="fr-FR" sz="1400" dirty="0">
                <a:latin typeface="Calibri" panose="020F0502020204030204" pitchFamily="34" charset="0"/>
                <a:cs typeface="Calibri" panose="020F0502020204030204" pitchFamily="34" charset="0"/>
              </a:rPr>
              <a:t>, prévue par MOE.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14" name="Sous-titre 2">
            <a:extLst>
              <a:ext uri="{FF2B5EF4-FFF2-40B4-BE49-F238E27FC236}">
                <a16:creationId xmlns:a16="http://schemas.microsoft.com/office/drawing/2014/main" id="{E18DDFE3-2B34-4CF6-6D28-F507DF0C1337}"/>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309</a:t>
            </a:r>
            <a:endParaRPr lang="fr-FR" sz="1400" dirty="0">
              <a:highlight>
                <a:srgbClr val="FF00FF"/>
              </a:highlight>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7297516E-2FD1-C53C-0FAE-1C4F2C2A32CC}"/>
              </a:ext>
            </a:extLst>
          </p:cNvPr>
          <p:cNvPicPr>
            <a:picLocks noChangeAspect="1"/>
          </p:cNvPicPr>
          <p:nvPr/>
        </p:nvPicPr>
        <p:blipFill>
          <a:blip r:embed="rId2"/>
          <a:srcRect l="40824" t="-163" r="13086" b="163"/>
          <a:stretch>
            <a:fillRect/>
          </a:stretch>
        </p:blipFill>
        <p:spPr>
          <a:xfrm>
            <a:off x="4388454" y="567447"/>
            <a:ext cx="2795239" cy="5723106"/>
          </a:xfrm>
          <a:prstGeom prst="rect">
            <a:avLst/>
          </a:prstGeom>
        </p:spPr>
      </p:pic>
      <p:pic>
        <p:nvPicPr>
          <p:cNvPr id="6" name="Image 5">
            <a:extLst>
              <a:ext uri="{FF2B5EF4-FFF2-40B4-BE49-F238E27FC236}">
                <a16:creationId xmlns:a16="http://schemas.microsoft.com/office/drawing/2014/main" id="{DD39A3AE-DDA3-844E-2060-DB0153E490FF}"/>
              </a:ext>
            </a:extLst>
          </p:cNvPr>
          <p:cNvPicPr>
            <a:picLocks noChangeAspect="1"/>
          </p:cNvPicPr>
          <p:nvPr/>
        </p:nvPicPr>
        <p:blipFill>
          <a:blip r:embed="rId3"/>
          <a:stretch>
            <a:fillRect/>
          </a:stretch>
        </p:blipFill>
        <p:spPr>
          <a:xfrm>
            <a:off x="9556076" y="136525"/>
            <a:ext cx="2542679" cy="1975304"/>
          </a:xfrm>
          <a:prstGeom prst="rect">
            <a:avLst/>
          </a:prstGeom>
        </p:spPr>
      </p:pic>
      <p:sp>
        <p:nvSpPr>
          <p:cNvPr id="18" name="Ellipse 17">
            <a:extLst>
              <a:ext uri="{FF2B5EF4-FFF2-40B4-BE49-F238E27FC236}">
                <a16:creationId xmlns:a16="http://schemas.microsoft.com/office/drawing/2014/main" id="{FC7A6F96-BE5F-F62A-7031-7F14F1189BBA}"/>
              </a:ext>
            </a:extLst>
          </p:cNvPr>
          <p:cNvSpPr/>
          <p:nvPr/>
        </p:nvSpPr>
        <p:spPr>
          <a:xfrm>
            <a:off x="10108958" y="483059"/>
            <a:ext cx="1168642" cy="108448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A657C4DD-0023-25FA-A59A-E283FAFFD075}"/>
              </a:ext>
            </a:extLst>
          </p:cNvPr>
          <p:cNvSpPr/>
          <p:nvPr/>
        </p:nvSpPr>
        <p:spPr>
          <a:xfrm>
            <a:off x="4829642" y="3807739"/>
            <a:ext cx="956431" cy="99081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Sous-titre 2">
            <a:extLst>
              <a:ext uri="{FF2B5EF4-FFF2-40B4-BE49-F238E27FC236}">
                <a16:creationId xmlns:a16="http://schemas.microsoft.com/office/drawing/2014/main" id="{D4186F5E-5D28-CD75-8821-AE1F9C84D300}"/>
              </a:ext>
            </a:extLst>
          </p:cNvPr>
          <p:cNvSpPr txBox="1">
            <a:spLocks/>
          </p:cNvSpPr>
          <p:nvPr/>
        </p:nvSpPr>
        <p:spPr>
          <a:xfrm>
            <a:off x="449545" y="2655209"/>
            <a:ext cx="3175398" cy="178706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Paire de gants Balenciaga</a:t>
            </a:r>
          </a:p>
          <a:p>
            <a:pPr algn="l">
              <a:spcBef>
                <a:spcPts val="0"/>
              </a:spcBef>
            </a:pPr>
            <a:r>
              <a:rPr lang="fr-FR" sz="1400">
                <a:latin typeface="Calibri" panose="020F0502020204030204" pitchFamily="34" charset="0"/>
                <a:cs typeface="Calibri" panose="020F0502020204030204" pitchFamily="34" charset="0"/>
              </a:rPr>
              <a:t>Costume</a:t>
            </a:r>
          </a:p>
          <a:p>
            <a:pPr algn="l">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à prendre lors d’un aller voir</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du musée des Arts Décoratifs de Paris</a:t>
            </a:r>
          </a:p>
        </p:txBody>
      </p:sp>
      <p:pic>
        <p:nvPicPr>
          <p:cNvPr id="2" name="Image 1">
            <a:extLst>
              <a:ext uri="{FF2B5EF4-FFF2-40B4-BE49-F238E27FC236}">
                <a16:creationId xmlns:a16="http://schemas.microsoft.com/office/drawing/2014/main" id="{9A065674-73C3-3752-FAC2-6104A9B57C8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4470" y="967897"/>
            <a:ext cx="1959429" cy="1463728"/>
          </a:xfrm>
          <a:prstGeom prst="rect">
            <a:avLst/>
          </a:prstGeom>
        </p:spPr>
      </p:pic>
      <p:sp>
        <p:nvSpPr>
          <p:cNvPr id="4" name="Espace réservé du pied de page 3">
            <a:extLst>
              <a:ext uri="{FF2B5EF4-FFF2-40B4-BE49-F238E27FC236}">
                <a16:creationId xmlns:a16="http://schemas.microsoft.com/office/drawing/2014/main" id="{F4D3C086-BBAC-B2D5-DDF0-58A9472637EE}"/>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1976657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18BF2408-A0A4-5F9D-C9A4-7DAC83132C1B}"/>
              </a:ext>
            </a:extLst>
          </p:cNvPr>
          <p:cNvSpPr>
            <a:spLocks noGrp="1"/>
          </p:cNvSpPr>
          <p:nvPr>
            <p:ph type="sldNum" sz="quarter" idx="12"/>
          </p:nvPr>
        </p:nvSpPr>
        <p:spPr/>
        <p:txBody>
          <a:bodyPr/>
          <a:lstStyle/>
          <a:p>
            <a:fld id="{7CFBF2CC-4F9C-4EEB-B170-A69DEA1FA1B7}" type="slidenum">
              <a:rPr lang="fr-FR" smtClean="0"/>
              <a:t>13</a:t>
            </a:fld>
            <a:endParaRPr lang="fr-FR"/>
          </a:p>
        </p:txBody>
      </p:sp>
      <p:sp>
        <p:nvSpPr>
          <p:cNvPr id="11" name="Sous-titre 2">
            <a:extLst>
              <a:ext uri="{FF2B5EF4-FFF2-40B4-BE49-F238E27FC236}">
                <a16:creationId xmlns:a16="http://schemas.microsoft.com/office/drawing/2014/main" id="{0E94D8D3-0033-5D06-53EB-6DF1EAF90FCB}"/>
              </a:ext>
            </a:extLst>
          </p:cNvPr>
          <p:cNvSpPr txBox="1">
            <a:spLocks/>
          </p:cNvSpPr>
          <p:nvPr/>
        </p:nvSpPr>
        <p:spPr>
          <a:xfrm>
            <a:off x="449546" y="2280304"/>
            <a:ext cx="3806768" cy="1688191"/>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Hermine d’hiver</a:t>
            </a:r>
          </a:p>
          <a:p>
            <a:pPr algn="just">
              <a:spcBef>
                <a:spcPts val="0"/>
              </a:spcBef>
            </a:pPr>
            <a:r>
              <a:rPr lang="fr-FR" sz="1400" dirty="0">
                <a:latin typeface="Calibri" panose="020F0502020204030204" pitchFamily="34" charset="0"/>
                <a:cs typeface="Calibri" panose="020F0502020204030204" pitchFamily="34" charset="0"/>
              </a:rPr>
              <a:t>Costume</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a:t>
            </a:r>
          </a:p>
          <a:p>
            <a:pPr algn="just">
              <a:spcBef>
                <a:spcPts val="0"/>
              </a:spcBef>
            </a:pPr>
            <a:r>
              <a:rPr lang="fr-FR" sz="1400" u="sng" dirty="0">
                <a:latin typeface="Calibri" panose="020F0502020204030204" pitchFamily="34" charset="0"/>
                <a:cs typeface="Calibri" panose="020F0502020204030204" pitchFamily="34" charset="0"/>
              </a:rPr>
              <a:t>communiquer ultérieurement</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du MAD – musée des arts décoratifs de Paris</a:t>
            </a:r>
          </a:p>
        </p:txBody>
      </p:sp>
      <p:sp>
        <p:nvSpPr>
          <p:cNvPr id="14" name="Sous-titre 2">
            <a:extLst>
              <a:ext uri="{FF2B5EF4-FFF2-40B4-BE49-F238E27FC236}">
                <a16:creationId xmlns:a16="http://schemas.microsoft.com/office/drawing/2014/main" id="{6065F50B-C987-E75A-9D82-1303D31D2BA1}"/>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311</a:t>
            </a:r>
            <a:endParaRPr lang="fr-FR" sz="1400" dirty="0">
              <a:highlight>
                <a:srgbClr val="FF00FF"/>
              </a:highlight>
              <a:latin typeface="Calibri" panose="020F0502020204030204" pitchFamily="34" charset="0"/>
              <a:cs typeface="Calibri" panose="020F0502020204030204" pitchFamily="34" charset="0"/>
            </a:endParaRPr>
          </a:p>
        </p:txBody>
      </p:sp>
      <p:pic>
        <p:nvPicPr>
          <p:cNvPr id="21" name="Image 20">
            <a:extLst>
              <a:ext uri="{FF2B5EF4-FFF2-40B4-BE49-F238E27FC236}">
                <a16:creationId xmlns:a16="http://schemas.microsoft.com/office/drawing/2014/main" id="{D3E118CB-08A4-9CEC-71EE-958A5D16C2F0}"/>
              </a:ext>
            </a:extLst>
          </p:cNvPr>
          <p:cNvPicPr>
            <a:picLocks noChangeAspect="1"/>
          </p:cNvPicPr>
          <p:nvPr/>
        </p:nvPicPr>
        <p:blipFill>
          <a:blip r:embed="rId2"/>
          <a:stretch>
            <a:fillRect/>
          </a:stretch>
        </p:blipFill>
        <p:spPr>
          <a:xfrm>
            <a:off x="4595603" y="583525"/>
            <a:ext cx="3000794" cy="5620534"/>
          </a:xfrm>
          <a:prstGeom prst="rect">
            <a:avLst/>
          </a:prstGeom>
        </p:spPr>
      </p:pic>
      <p:pic>
        <p:nvPicPr>
          <p:cNvPr id="23" name="Image 22">
            <a:extLst>
              <a:ext uri="{FF2B5EF4-FFF2-40B4-BE49-F238E27FC236}">
                <a16:creationId xmlns:a16="http://schemas.microsoft.com/office/drawing/2014/main" id="{BE763ECA-720D-F49D-3CC5-5F3772FB5F13}"/>
              </a:ext>
            </a:extLst>
          </p:cNvPr>
          <p:cNvPicPr>
            <a:picLocks noChangeAspect="1"/>
          </p:cNvPicPr>
          <p:nvPr/>
        </p:nvPicPr>
        <p:blipFill>
          <a:blip r:embed="rId3"/>
          <a:stretch>
            <a:fillRect/>
          </a:stretch>
        </p:blipFill>
        <p:spPr>
          <a:xfrm>
            <a:off x="10349409" y="136525"/>
            <a:ext cx="1631904" cy="1833789"/>
          </a:xfrm>
          <a:prstGeom prst="rect">
            <a:avLst/>
          </a:prstGeom>
        </p:spPr>
      </p:pic>
      <p:sp>
        <p:nvSpPr>
          <p:cNvPr id="18" name="Ellipse 17">
            <a:extLst>
              <a:ext uri="{FF2B5EF4-FFF2-40B4-BE49-F238E27FC236}">
                <a16:creationId xmlns:a16="http://schemas.microsoft.com/office/drawing/2014/main" id="{88289A9F-2298-26BE-8AAE-DE95D52270F9}"/>
              </a:ext>
            </a:extLst>
          </p:cNvPr>
          <p:cNvSpPr/>
          <p:nvPr/>
        </p:nvSpPr>
        <p:spPr>
          <a:xfrm>
            <a:off x="10800751" y="400963"/>
            <a:ext cx="713558" cy="59853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Sous-titre 2">
            <a:extLst>
              <a:ext uri="{FF2B5EF4-FFF2-40B4-BE49-F238E27FC236}">
                <a16:creationId xmlns:a16="http://schemas.microsoft.com/office/drawing/2014/main" id="{B0403E29-1996-F9AA-E049-BF227F16B008}"/>
              </a:ext>
            </a:extLst>
          </p:cNvPr>
          <p:cNvSpPr txBox="1">
            <a:spLocks/>
          </p:cNvSpPr>
          <p:nvPr/>
        </p:nvSpPr>
        <p:spPr>
          <a:xfrm>
            <a:off x="449546" y="4129841"/>
            <a:ext cx="3806768" cy="2235564"/>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err="1">
                <a:latin typeface="Calibri" panose="020F0502020204030204" pitchFamily="34" charset="0"/>
                <a:cs typeface="Calibri" panose="020F0502020204030204" pitchFamily="34" charset="0"/>
              </a:rPr>
              <a:t>Soclage</a:t>
            </a:r>
            <a:r>
              <a:rPr lang="fr-FR" sz="1400" dirty="0">
                <a:latin typeface="Calibri" panose="020F0502020204030204" pitchFamily="34" charset="0"/>
                <a:cs typeface="Calibri" panose="020F0502020204030204" pitchFamily="34" charset="0"/>
              </a:rPr>
              <a:t> en suspension, le plus invisible possible, en hauteur ou latéral ou pied de vitrine.</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b="1" dirty="0">
                <a:latin typeface="Calibri" panose="020F0502020204030204" pitchFamily="34" charset="0"/>
                <a:cs typeface="Calibri" panose="020F0502020204030204" pitchFamily="34" charset="0"/>
              </a:rPr>
              <a:t>A réaliser en lien avec le lot 4 du présent marché</a:t>
            </a:r>
            <a:r>
              <a:rPr lang="fr-FR" sz="1400" dirty="0">
                <a:latin typeface="Calibri" panose="020F0502020204030204" pitchFamily="34" charset="0"/>
                <a:cs typeface="Calibri" panose="020F0502020204030204" pitchFamily="34" charset="0"/>
              </a:rPr>
              <a:t>, qui s’occupera du mannequinage et de la structure rigide interne.</a:t>
            </a:r>
            <a:endParaRPr lang="fr-FR" sz="1100" b="1" dirty="0">
              <a:latin typeface="Calibri" panose="020F0502020204030204" pitchFamily="34" charset="0"/>
              <a:cs typeface="Calibri" panose="020F0502020204030204" pitchFamily="34" charset="0"/>
            </a:endParaRP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Capot vitrine, verre 2 faces, prévue par la MOE.</a:t>
            </a:r>
          </a:p>
          <a:p>
            <a:pPr algn="just">
              <a:spcBef>
                <a:spcPts val="0"/>
              </a:spcBef>
            </a:pPr>
            <a:r>
              <a:rPr lang="fr-FR" sz="1400" i="1" dirty="0">
                <a:latin typeface="Calibri" panose="020F0502020204030204" pitchFamily="34" charset="0"/>
                <a:cs typeface="Calibri" panose="020F0502020204030204" pitchFamily="34" charset="0"/>
              </a:rPr>
              <a:t>Cf. annexe 7, p. 22.</a:t>
            </a:r>
          </a:p>
        </p:txBody>
      </p:sp>
      <p:pic>
        <p:nvPicPr>
          <p:cNvPr id="26" name="Image 25">
            <a:extLst>
              <a:ext uri="{FF2B5EF4-FFF2-40B4-BE49-F238E27FC236}">
                <a16:creationId xmlns:a16="http://schemas.microsoft.com/office/drawing/2014/main" id="{0871C2A4-77EF-978B-533E-EE72E221E5CC}"/>
              </a:ext>
            </a:extLst>
          </p:cNvPr>
          <p:cNvPicPr>
            <a:picLocks noChangeAspect="1"/>
          </p:cNvPicPr>
          <p:nvPr/>
        </p:nvPicPr>
        <p:blipFill>
          <a:blip r:embed="rId4"/>
          <a:stretch>
            <a:fillRect/>
          </a:stretch>
        </p:blipFill>
        <p:spPr>
          <a:xfrm>
            <a:off x="8153400" y="2484155"/>
            <a:ext cx="2791507" cy="3719904"/>
          </a:xfrm>
          <a:prstGeom prst="rect">
            <a:avLst/>
          </a:prstGeom>
        </p:spPr>
      </p:pic>
      <p:pic>
        <p:nvPicPr>
          <p:cNvPr id="3" name="Image 2">
            <a:extLst>
              <a:ext uri="{FF2B5EF4-FFF2-40B4-BE49-F238E27FC236}">
                <a16:creationId xmlns:a16="http://schemas.microsoft.com/office/drawing/2014/main" id="{5265BCD3-8B95-DF7F-2025-5BC01B57194D}"/>
              </a:ext>
            </a:extLst>
          </p:cNvPr>
          <p:cNvPicPr>
            <a:picLocks noChangeAspect="1"/>
          </p:cNvPicPr>
          <p:nvPr/>
        </p:nvPicPr>
        <p:blipFill>
          <a:blip r:embed="rId5"/>
          <a:stretch>
            <a:fillRect/>
          </a:stretch>
        </p:blipFill>
        <p:spPr>
          <a:xfrm>
            <a:off x="8153400" y="1316491"/>
            <a:ext cx="1999153" cy="1086992"/>
          </a:xfrm>
          <a:prstGeom prst="rect">
            <a:avLst/>
          </a:prstGeom>
        </p:spPr>
      </p:pic>
      <p:pic>
        <p:nvPicPr>
          <p:cNvPr id="4" name="Image 3">
            <a:extLst>
              <a:ext uri="{FF2B5EF4-FFF2-40B4-BE49-F238E27FC236}">
                <a16:creationId xmlns:a16="http://schemas.microsoft.com/office/drawing/2014/main" id="{3D8AF188-AF29-4FF3-16B7-1B5140FB5B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36644" y="853519"/>
            <a:ext cx="1548127" cy="1169872"/>
          </a:xfrm>
          <a:prstGeom prst="rect">
            <a:avLst/>
          </a:prstGeom>
        </p:spPr>
      </p:pic>
      <p:pic>
        <p:nvPicPr>
          <p:cNvPr id="5" name="Image 4">
            <a:extLst>
              <a:ext uri="{FF2B5EF4-FFF2-40B4-BE49-F238E27FC236}">
                <a16:creationId xmlns:a16="http://schemas.microsoft.com/office/drawing/2014/main" id="{C600C0F1-2FFF-6394-CFBA-1354DAA749AA}"/>
              </a:ext>
            </a:extLst>
          </p:cNvPr>
          <p:cNvPicPr>
            <a:picLocks noChangeAspect="1"/>
          </p:cNvPicPr>
          <p:nvPr/>
        </p:nvPicPr>
        <p:blipFill>
          <a:blip r:embed="rId7"/>
          <a:stretch>
            <a:fillRect/>
          </a:stretch>
        </p:blipFill>
        <p:spPr>
          <a:xfrm>
            <a:off x="2362912" y="852999"/>
            <a:ext cx="1366611" cy="1175580"/>
          </a:xfrm>
          <a:prstGeom prst="rect">
            <a:avLst/>
          </a:prstGeom>
        </p:spPr>
      </p:pic>
      <p:sp>
        <p:nvSpPr>
          <p:cNvPr id="6" name="Espace réservé du pied de page 3">
            <a:extLst>
              <a:ext uri="{FF2B5EF4-FFF2-40B4-BE49-F238E27FC236}">
                <a16:creationId xmlns:a16="http://schemas.microsoft.com/office/drawing/2014/main" id="{545CEB8C-2638-AA6F-DE19-D82DD05EAA6E}"/>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651431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3D775-B389-5FC9-B284-C467527F464D}"/>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77D9130C-C0BA-BEBD-6759-E66E7EACCA91}"/>
              </a:ext>
            </a:extLst>
          </p:cNvPr>
          <p:cNvSpPr>
            <a:spLocks noGrp="1"/>
          </p:cNvSpPr>
          <p:nvPr>
            <p:ph type="sldNum" sz="quarter" idx="12"/>
          </p:nvPr>
        </p:nvSpPr>
        <p:spPr/>
        <p:txBody>
          <a:bodyPr/>
          <a:lstStyle/>
          <a:p>
            <a:fld id="{7CFBF2CC-4F9C-4EEB-B170-A69DEA1FA1B7}" type="slidenum">
              <a:rPr lang="fr-FR" smtClean="0"/>
              <a:t>14</a:t>
            </a:fld>
            <a:endParaRPr lang="fr-FR"/>
          </a:p>
        </p:txBody>
      </p:sp>
      <p:sp>
        <p:nvSpPr>
          <p:cNvPr id="11" name="Sous-titre 2">
            <a:extLst>
              <a:ext uri="{FF2B5EF4-FFF2-40B4-BE49-F238E27FC236}">
                <a16:creationId xmlns:a16="http://schemas.microsoft.com/office/drawing/2014/main" id="{BD43F302-C900-5215-5180-7D4BA1A3201F}"/>
              </a:ext>
            </a:extLst>
          </p:cNvPr>
          <p:cNvSpPr txBox="1">
            <a:spLocks/>
          </p:cNvSpPr>
          <p:nvPr/>
        </p:nvSpPr>
        <p:spPr>
          <a:xfrm>
            <a:off x="449546" y="2482001"/>
            <a:ext cx="3806768" cy="160649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Cape de soirée de Marilyn Monroe</a:t>
            </a:r>
          </a:p>
          <a:p>
            <a:pPr algn="just">
              <a:spcBef>
                <a:spcPts val="0"/>
              </a:spcBef>
            </a:pPr>
            <a:r>
              <a:rPr lang="fr-FR" sz="1400" dirty="0">
                <a:latin typeface="Calibri" panose="020F0502020204030204" pitchFamily="34" charset="0"/>
                <a:cs typeface="Calibri" panose="020F0502020204030204" pitchFamily="34" charset="0"/>
              </a:rPr>
              <a:t>Costume</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a:t>
            </a:r>
          </a:p>
          <a:p>
            <a:pPr algn="just">
              <a:spcBef>
                <a:spcPts val="0"/>
              </a:spcBef>
            </a:pPr>
            <a:r>
              <a:rPr lang="fr-FR" sz="1400" u="sng" dirty="0">
                <a:latin typeface="Calibri" panose="020F0502020204030204" pitchFamily="34" charset="0"/>
                <a:cs typeface="Calibri" panose="020F0502020204030204" pitchFamily="34" charset="0"/>
              </a:rPr>
              <a:t>communiquer ultérieurement</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privée</a:t>
            </a:r>
          </a:p>
        </p:txBody>
      </p:sp>
      <p:sp>
        <p:nvSpPr>
          <p:cNvPr id="14" name="Sous-titre 2">
            <a:extLst>
              <a:ext uri="{FF2B5EF4-FFF2-40B4-BE49-F238E27FC236}">
                <a16:creationId xmlns:a16="http://schemas.microsoft.com/office/drawing/2014/main" id="{5F1ABE28-7080-4116-D783-DC232D518CAF}"/>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306</a:t>
            </a:r>
            <a:endParaRPr lang="fr-FR" sz="1400" dirty="0">
              <a:highlight>
                <a:srgbClr val="FF00FF"/>
              </a:highlight>
              <a:latin typeface="Calibri" panose="020F0502020204030204" pitchFamily="34" charset="0"/>
              <a:cs typeface="Calibri" panose="020F0502020204030204" pitchFamily="34" charset="0"/>
            </a:endParaRPr>
          </a:p>
        </p:txBody>
      </p:sp>
      <p:pic>
        <p:nvPicPr>
          <p:cNvPr id="23" name="Image 22">
            <a:extLst>
              <a:ext uri="{FF2B5EF4-FFF2-40B4-BE49-F238E27FC236}">
                <a16:creationId xmlns:a16="http://schemas.microsoft.com/office/drawing/2014/main" id="{AF6357A9-5494-3FF9-423B-B323F8893BC8}"/>
              </a:ext>
            </a:extLst>
          </p:cNvPr>
          <p:cNvPicPr>
            <a:picLocks noChangeAspect="1"/>
          </p:cNvPicPr>
          <p:nvPr/>
        </p:nvPicPr>
        <p:blipFill>
          <a:blip r:embed="rId2"/>
          <a:stretch>
            <a:fillRect/>
          </a:stretch>
        </p:blipFill>
        <p:spPr>
          <a:xfrm>
            <a:off x="10349409" y="136525"/>
            <a:ext cx="1631904" cy="1833789"/>
          </a:xfrm>
          <a:prstGeom prst="rect">
            <a:avLst/>
          </a:prstGeom>
        </p:spPr>
      </p:pic>
      <p:sp>
        <p:nvSpPr>
          <p:cNvPr id="18" name="Ellipse 17">
            <a:extLst>
              <a:ext uri="{FF2B5EF4-FFF2-40B4-BE49-F238E27FC236}">
                <a16:creationId xmlns:a16="http://schemas.microsoft.com/office/drawing/2014/main" id="{8ECB03BD-0DAD-E2D2-87AA-01119EDB5DA8}"/>
              </a:ext>
            </a:extLst>
          </p:cNvPr>
          <p:cNvSpPr/>
          <p:nvPr/>
        </p:nvSpPr>
        <p:spPr>
          <a:xfrm>
            <a:off x="10808582" y="1203583"/>
            <a:ext cx="713558" cy="59853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 name="Image 25">
            <a:extLst>
              <a:ext uri="{FF2B5EF4-FFF2-40B4-BE49-F238E27FC236}">
                <a16:creationId xmlns:a16="http://schemas.microsoft.com/office/drawing/2014/main" id="{CD053A36-F47D-1446-843A-7A327868594B}"/>
              </a:ext>
            </a:extLst>
          </p:cNvPr>
          <p:cNvPicPr>
            <a:picLocks noChangeAspect="1"/>
          </p:cNvPicPr>
          <p:nvPr/>
        </p:nvPicPr>
        <p:blipFill>
          <a:blip r:embed="rId3"/>
          <a:stretch>
            <a:fillRect/>
          </a:stretch>
        </p:blipFill>
        <p:spPr>
          <a:xfrm>
            <a:off x="8153400" y="2484155"/>
            <a:ext cx="2791507" cy="3719904"/>
          </a:xfrm>
          <a:prstGeom prst="rect">
            <a:avLst/>
          </a:prstGeom>
        </p:spPr>
      </p:pic>
      <p:pic>
        <p:nvPicPr>
          <p:cNvPr id="4" name="Image 3">
            <a:extLst>
              <a:ext uri="{FF2B5EF4-FFF2-40B4-BE49-F238E27FC236}">
                <a16:creationId xmlns:a16="http://schemas.microsoft.com/office/drawing/2014/main" id="{CE5D91B7-17E0-2929-63DF-0815BE3A3B2C}"/>
              </a:ext>
            </a:extLst>
          </p:cNvPr>
          <p:cNvPicPr>
            <a:picLocks noChangeAspect="1"/>
          </p:cNvPicPr>
          <p:nvPr/>
        </p:nvPicPr>
        <p:blipFill>
          <a:blip r:embed="rId4"/>
          <a:stretch>
            <a:fillRect/>
          </a:stretch>
        </p:blipFill>
        <p:spPr>
          <a:xfrm>
            <a:off x="4719445" y="297735"/>
            <a:ext cx="2966951" cy="5841506"/>
          </a:xfrm>
          <a:prstGeom prst="rect">
            <a:avLst/>
          </a:prstGeom>
        </p:spPr>
      </p:pic>
      <p:sp>
        <p:nvSpPr>
          <p:cNvPr id="6" name="Sous-titre 2">
            <a:extLst>
              <a:ext uri="{FF2B5EF4-FFF2-40B4-BE49-F238E27FC236}">
                <a16:creationId xmlns:a16="http://schemas.microsoft.com/office/drawing/2014/main" id="{87E97D79-D1CB-38EC-5541-D2F45823EFDF}"/>
              </a:ext>
            </a:extLst>
          </p:cNvPr>
          <p:cNvSpPr txBox="1">
            <a:spLocks/>
          </p:cNvSpPr>
          <p:nvPr/>
        </p:nvSpPr>
        <p:spPr>
          <a:xfrm>
            <a:off x="449546" y="4249842"/>
            <a:ext cx="3806768" cy="211556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err="1">
                <a:latin typeface="Calibri" panose="020F0502020204030204" pitchFamily="34" charset="0"/>
                <a:cs typeface="Calibri" panose="020F0502020204030204" pitchFamily="34" charset="0"/>
              </a:rPr>
              <a:t>Soclage</a:t>
            </a:r>
            <a:r>
              <a:rPr lang="fr-FR" sz="1400" dirty="0">
                <a:latin typeface="Calibri" panose="020F0502020204030204" pitchFamily="34" charset="0"/>
                <a:cs typeface="Calibri" panose="020F0502020204030204" pitchFamily="34" charset="0"/>
              </a:rPr>
              <a:t> en suspension, le plus invisible possible, en hauteur ou latéral ou pied de vitrine.</a:t>
            </a:r>
          </a:p>
          <a:p>
            <a:pPr algn="just">
              <a:spcBef>
                <a:spcPts val="0"/>
              </a:spcBef>
            </a:pPr>
            <a:r>
              <a:rPr lang="fr-FR" sz="1400" b="1" dirty="0">
                <a:latin typeface="Calibri" panose="020F0502020204030204" pitchFamily="34" charset="0"/>
                <a:cs typeface="Calibri" panose="020F0502020204030204" pitchFamily="34" charset="0"/>
              </a:rPr>
              <a:t>A réaliser en lien avec le lot 4 du présent marché</a:t>
            </a:r>
            <a:r>
              <a:rPr lang="fr-FR" sz="1400" dirty="0">
                <a:latin typeface="Calibri" panose="020F0502020204030204" pitchFamily="34" charset="0"/>
                <a:cs typeface="Calibri" panose="020F0502020204030204" pitchFamily="34" charset="0"/>
              </a:rPr>
              <a:t>, qui s’occupera du mannequinage et de la structure rigide interne.</a:t>
            </a:r>
            <a:endParaRPr lang="fr-FR" sz="1100" b="1" dirty="0">
              <a:latin typeface="Calibri" panose="020F0502020204030204" pitchFamily="34" charset="0"/>
              <a:cs typeface="Calibri" panose="020F0502020204030204" pitchFamily="34" charset="0"/>
            </a:endParaRP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Capot vitrine, verre 2 faces, prévue par la MOE.</a:t>
            </a:r>
          </a:p>
          <a:p>
            <a:pPr algn="just">
              <a:spcBef>
                <a:spcPts val="0"/>
              </a:spcBef>
            </a:pPr>
            <a:r>
              <a:rPr lang="fr-FR" sz="1400" i="1" dirty="0">
                <a:latin typeface="Calibri" panose="020F0502020204030204" pitchFamily="34" charset="0"/>
                <a:cs typeface="Calibri" panose="020F0502020204030204" pitchFamily="34" charset="0"/>
              </a:rPr>
              <a:t>Cf. annexe 7, p. 22.</a:t>
            </a:r>
          </a:p>
        </p:txBody>
      </p:sp>
      <p:pic>
        <p:nvPicPr>
          <p:cNvPr id="3" name="Image 2">
            <a:extLst>
              <a:ext uri="{FF2B5EF4-FFF2-40B4-BE49-F238E27FC236}">
                <a16:creationId xmlns:a16="http://schemas.microsoft.com/office/drawing/2014/main" id="{498EC918-4892-3BAA-ECFF-27F0EB6DAA9F}"/>
              </a:ext>
            </a:extLst>
          </p:cNvPr>
          <p:cNvPicPr>
            <a:picLocks noChangeAspect="1"/>
          </p:cNvPicPr>
          <p:nvPr/>
        </p:nvPicPr>
        <p:blipFill>
          <a:blip r:embed="rId5"/>
          <a:stretch>
            <a:fillRect/>
          </a:stretch>
        </p:blipFill>
        <p:spPr>
          <a:xfrm>
            <a:off x="8153400" y="1316491"/>
            <a:ext cx="1999153" cy="1086992"/>
          </a:xfrm>
          <a:prstGeom prst="rect">
            <a:avLst/>
          </a:prstGeom>
        </p:spPr>
      </p:pic>
      <p:pic>
        <p:nvPicPr>
          <p:cNvPr id="5" name="Image 4">
            <a:extLst>
              <a:ext uri="{FF2B5EF4-FFF2-40B4-BE49-F238E27FC236}">
                <a16:creationId xmlns:a16="http://schemas.microsoft.com/office/drawing/2014/main" id="{65037754-B685-F789-3E90-B481ABAEC3AA}"/>
              </a:ext>
            </a:extLst>
          </p:cNvPr>
          <p:cNvPicPr>
            <a:picLocks noChangeAspect="1"/>
          </p:cNvPicPr>
          <p:nvPr/>
        </p:nvPicPr>
        <p:blipFill>
          <a:blip r:embed="rId6"/>
          <a:stretch>
            <a:fillRect/>
          </a:stretch>
        </p:blipFill>
        <p:spPr>
          <a:xfrm>
            <a:off x="1057799" y="583525"/>
            <a:ext cx="1395437" cy="1766165"/>
          </a:xfrm>
          <a:prstGeom prst="rect">
            <a:avLst/>
          </a:prstGeom>
        </p:spPr>
      </p:pic>
      <p:sp>
        <p:nvSpPr>
          <p:cNvPr id="2" name="Espace réservé du pied de page 3">
            <a:extLst>
              <a:ext uri="{FF2B5EF4-FFF2-40B4-BE49-F238E27FC236}">
                <a16:creationId xmlns:a16="http://schemas.microsoft.com/office/drawing/2014/main" id="{AC5782DB-418F-6126-C439-5090F38CC9CB}"/>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1506725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7A0FAB-7BC4-178E-0EE9-22F194DE17A9}"/>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AADE5AD4-A0FB-4F1E-E60F-8612DBE09F41}"/>
              </a:ext>
            </a:extLst>
          </p:cNvPr>
          <p:cNvSpPr>
            <a:spLocks noGrp="1"/>
          </p:cNvSpPr>
          <p:nvPr>
            <p:ph type="sldNum" sz="quarter" idx="12"/>
          </p:nvPr>
        </p:nvSpPr>
        <p:spPr/>
        <p:txBody>
          <a:bodyPr/>
          <a:lstStyle/>
          <a:p>
            <a:fld id="{7CFBF2CC-4F9C-4EEB-B170-A69DEA1FA1B7}" type="slidenum">
              <a:rPr lang="fr-FR" smtClean="0"/>
              <a:t>15</a:t>
            </a:fld>
            <a:endParaRPr lang="fr-FR"/>
          </a:p>
        </p:txBody>
      </p:sp>
      <p:sp>
        <p:nvSpPr>
          <p:cNvPr id="11" name="Sous-titre 2">
            <a:extLst>
              <a:ext uri="{FF2B5EF4-FFF2-40B4-BE49-F238E27FC236}">
                <a16:creationId xmlns:a16="http://schemas.microsoft.com/office/drawing/2014/main" id="{20A64EB2-5784-2261-63F7-D566AE63CC5E}"/>
              </a:ext>
            </a:extLst>
          </p:cNvPr>
          <p:cNvSpPr txBox="1">
            <a:spLocks/>
          </p:cNvSpPr>
          <p:nvPr/>
        </p:nvSpPr>
        <p:spPr>
          <a:xfrm>
            <a:off x="449546" y="2484155"/>
            <a:ext cx="3806768" cy="1606496"/>
          </a:xfrm>
          <a:prstGeom prst="rect">
            <a:avLst/>
          </a:prstGeom>
          <a:ln>
            <a:solidFill>
              <a:schemeClr val="tx1"/>
            </a:solidFill>
          </a:ln>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Robe inspirée du costume de </a:t>
            </a:r>
            <a:r>
              <a:rPr lang="fr-FR" sz="1400" b="1" i="1" dirty="0">
                <a:latin typeface="Calibri" panose="020F0502020204030204" pitchFamily="34" charset="0"/>
                <a:cs typeface="Calibri" panose="020F0502020204030204" pitchFamily="34" charset="0"/>
              </a:rPr>
              <a:t>Bus Stop</a:t>
            </a:r>
          </a:p>
          <a:p>
            <a:pPr algn="just">
              <a:spcBef>
                <a:spcPts val="0"/>
              </a:spcBef>
            </a:pPr>
            <a:r>
              <a:rPr lang="fr-FR" sz="1400" b="1" dirty="0">
                <a:latin typeface="Calibri" panose="020F0502020204030204" pitchFamily="34" charset="0"/>
                <a:cs typeface="Calibri" panose="020F0502020204030204" pitchFamily="34" charset="0"/>
              </a:rPr>
              <a:t>Maison Vivienne Westwood</a:t>
            </a:r>
          </a:p>
          <a:p>
            <a:pPr algn="just">
              <a:spcBef>
                <a:spcPts val="0"/>
              </a:spcBef>
            </a:pPr>
            <a:r>
              <a:rPr lang="fr-FR" sz="1400" dirty="0">
                <a:latin typeface="Calibri" panose="020F0502020204030204" pitchFamily="34" charset="0"/>
                <a:cs typeface="Calibri" panose="020F0502020204030204" pitchFamily="34" charset="0"/>
              </a:rPr>
              <a:t>Costume</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a:t>
            </a:r>
          </a:p>
          <a:p>
            <a:pPr algn="just">
              <a:spcBef>
                <a:spcPts val="0"/>
              </a:spcBef>
            </a:pPr>
            <a:r>
              <a:rPr lang="fr-FR" sz="1400" u="sng" dirty="0">
                <a:latin typeface="Calibri" panose="020F0502020204030204" pitchFamily="34" charset="0"/>
                <a:cs typeface="Calibri" panose="020F0502020204030204" pitchFamily="34" charset="0"/>
              </a:rPr>
              <a:t>H. 18 cm</a:t>
            </a:r>
          </a:p>
          <a:p>
            <a:pPr algn="just">
              <a:spcBef>
                <a:spcPts val="0"/>
              </a:spcBef>
            </a:pPr>
            <a:r>
              <a:rPr lang="fr-FR" sz="1400" u="sng" dirty="0">
                <a:latin typeface="Calibri" panose="020F0502020204030204" pitchFamily="34" charset="0"/>
                <a:cs typeface="Calibri" panose="020F0502020204030204" pitchFamily="34" charset="0"/>
              </a:rPr>
              <a:t>communiquer ultérieurement</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privée</a:t>
            </a:r>
          </a:p>
        </p:txBody>
      </p:sp>
      <p:sp>
        <p:nvSpPr>
          <p:cNvPr id="14" name="Sous-titre 2">
            <a:extLst>
              <a:ext uri="{FF2B5EF4-FFF2-40B4-BE49-F238E27FC236}">
                <a16:creationId xmlns:a16="http://schemas.microsoft.com/office/drawing/2014/main" id="{3D531587-5786-C538-456A-90C81C39EA8A}"/>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233</a:t>
            </a:r>
            <a:endParaRPr lang="fr-FR" sz="1400" dirty="0">
              <a:highlight>
                <a:srgbClr val="FF00FF"/>
              </a:highlight>
              <a:latin typeface="Calibri" panose="020F0502020204030204" pitchFamily="34" charset="0"/>
              <a:cs typeface="Calibri" panose="020F0502020204030204" pitchFamily="34" charset="0"/>
            </a:endParaRPr>
          </a:p>
        </p:txBody>
      </p:sp>
      <p:pic>
        <p:nvPicPr>
          <p:cNvPr id="26" name="Image 25">
            <a:extLst>
              <a:ext uri="{FF2B5EF4-FFF2-40B4-BE49-F238E27FC236}">
                <a16:creationId xmlns:a16="http://schemas.microsoft.com/office/drawing/2014/main" id="{0579A8FA-4184-9E08-89DB-3DED6F37CD12}"/>
              </a:ext>
            </a:extLst>
          </p:cNvPr>
          <p:cNvPicPr>
            <a:picLocks noChangeAspect="1"/>
          </p:cNvPicPr>
          <p:nvPr/>
        </p:nvPicPr>
        <p:blipFill>
          <a:blip r:embed="rId2"/>
          <a:stretch>
            <a:fillRect/>
          </a:stretch>
        </p:blipFill>
        <p:spPr>
          <a:xfrm>
            <a:off x="8153400" y="2484155"/>
            <a:ext cx="2791507" cy="3719904"/>
          </a:xfrm>
          <a:prstGeom prst="rect">
            <a:avLst/>
          </a:prstGeom>
        </p:spPr>
      </p:pic>
      <p:pic>
        <p:nvPicPr>
          <p:cNvPr id="1026" name="Picture 2" descr="Blonde Sedition: Vivienne Westwood and Marilyn – The Marilyn Report">
            <a:extLst>
              <a:ext uri="{FF2B5EF4-FFF2-40B4-BE49-F238E27FC236}">
                <a16:creationId xmlns:a16="http://schemas.microsoft.com/office/drawing/2014/main" id="{039C04D4-5D73-08C6-C008-D2BB2E98FD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010" y="638726"/>
            <a:ext cx="1774044" cy="1774044"/>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DB2AC677-9734-70B4-8FC6-5722F6B57F0E}"/>
              </a:ext>
            </a:extLst>
          </p:cNvPr>
          <p:cNvPicPr>
            <a:picLocks noChangeAspect="1"/>
          </p:cNvPicPr>
          <p:nvPr/>
        </p:nvPicPr>
        <p:blipFill>
          <a:blip r:embed="rId4"/>
          <a:stretch>
            <a:fillRect/>
          </a:stretch>
        </p:blipFill>
        <p:spPr>
          <a:xfrm>
            <a:off x="4572000" y="804636"/>
            <a:ext cx="3438857" cy="5551714"/>
          </a:xfrm>
          <a:prstGeom prst="rect">
            <a:avLst/>
          </a:prstGeom>
        </p:spPr>
      </p:pic>
      <p:pic>
        <p:nvPicPr>
          <p:cNvPr id="9" name="Image 8">
            <a:extLst>
              <a:ext uri="{FF2B5EF4-FFF2-40B4-BE49-F238E27FC236}">
                <a16:creationId xmlns:a16="http://schemas.microsoft.com/office/drawing/2014/main" id="{D967FC20-C26D-7BB0-2DF8-41A44FA50772}"/>
              </a:ext>
            </a:extLst>
          </p:cNvPr>
          <p:cNvPicPr>
            <a:picLocks noChangeAspect="1"/>
          </p:cNvPicPr>
          <p:nvPr/>
        </p:nvPicPr>
        <p:blipFill>
          <a:blip r:embed="rId5"/>
          <a:stretch>
            <a:fillRect/>
          </a:stretch>
        </p:blipFill>
        <p:spPr>
          <a:xfrm>
            <a:off x="10299982" y="136525"/>
            <a:ext cx="1767376" cy="1692275"/>
          </a:xfrm>
          <a:prstGeom prst="rect">
            <a:avLst/>
          </a:prstGeom>
        </p:spPr>
      </p:pic>
      <p:sp>
        <p:nvSpPr>
          <p:cNvPr id="18" name="Ellipse 17">
            <a:extLst>
              <a:ext uri="{FF2B5EF4-FFF2-40B4-BE49-F238E27FC236}">
                <a16:creationId xmlns:a16="http://schemas.microsoft.com/office/drawing/2014/main" id="{3265C806-6A37-3CB2-9F7C-25F990448E2F}"/>
              </a:ext>
            </a:extLst>
          </p:cNvPr>
          <p:cNvSpPr/>
          <p:nvPr/>
        </p:nvSpPr>
        <p:spPr>
          <a:xfrm>
            <a:off x="11237975" y="1010094"/>
            <a:ext cx="518323" cy="51565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a:extLst>
              <a:ext uri="{FF2B5EF4-FFF2-40B4-BE49-F238E27FC236}">
                <a16:creationId xmlns:a16="http://schemas.microsoft.com/office/drawing/2014/main" id="{2C5890F8-E074-DE57-8386-2709CE18ACFB}"/>
              </a:ext>
            </a:extLst>
          </p:cNvPr>
          <p:cNvSpPr txBox="1">
            <a:spLocks/>
          </p:cNvSpPr>
          <p:nvPr/>
        </p:nvSpPr>
        <p:spPr>
          <a:xfrm>
            <a:off x="449546" y="4162036"/>
            <a:ext cx="3806768" cy="2203369"/>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err="1">
                <a:latin typeface="Calibri" panose="020F0502020204030204" pitchFamily="34" charset="0"/>
                <a:cs typeface="Calibri" panose="020F0502020204030204" pitchFamily="34" charset="0"/>
              </a:rPr>
              <a:t>Soclage</a:t>
            </a:r>
            <a:r>
              <a:rPr lang="fr-FR" sz="1400" dirty="0">
                <a:latin typeface="Calibri" panose="020F0502020204030204" pitchFamily="34" charset="0"/>
                <a:cs typeface="Calibri" panose="020F0502020204030204" pitchFamily="34" charset="0"/>
              </a:rPr>
              <a:t> en suspension, le plus invisible possible, en hauteur ou latéral ou pied de vitrine.</a:t>
            </a:r>
          </a:p>
          <a:p>
            <a:pPr algn="just">
              <a:spcBef>
                <a:spcPts val="0"/>
              </a:spcBef>
            </a:pPr>
            <a:r>
              <a:rPr lang="fr-FR" sz="1400" b="1" dirty="0">
                <a:latin typeface="Calibri" panose="020F0502020204030204" pitchFamily="34" charset="0"/>
                <a:cs typeface="Calibri" panose="020F0502020204030204" pitchFamily="34" charset="0"/>
              </a:rPr>
              <a:t>A réaliser en lien avec le lot 4 du présent marché</a:t>
            </a:r>
            <a:r>
              <a:rPr lang="fr-FR" sz="1400" dirty="0">
                <a:latin typeface="Calibri" panose="020F0502020204030204" pitchFamily="34" charset="0"/>
                <a:cs typeface="Calibri" panose="020F0502020204030204" pitchFamily="34" charset="0"/>
              </a:rPr>
              <a:t>, qui s’occupera du mannequinage et de la structure rigide interne.</a:t>
            </a:r>
            <a:endParaRPr lang="fr-FR" sz="1100" b="1" dirty="0">
              <a:latin typeface="Calibri" panose="020F0502020204030204" pitchFamily="34" charset="0"/>
              <a:cs typeface="Calibri" panose="020F0502020204030204" pitchFamily="34" charset="0"/>
            </a:endParaRP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Capot vitrine, verre 2 faces, prévue par la MOE.</a:t>
            </a:r>
          </a:p>
          <a:p>
            <a:pPr algn="just">
              <a:spcBef>
                <a:spcPts val="0"/>
              </a:spcBef>
            </a:pPr>
            <a:r>
              <a:rPr lang="fr-FR" sz="1400" i="1" dirty="0">
                <a:latin typeface="Calibri" panose="020F0502020204030204" pitchFamily="34" charset="0"/>
                <a:cs typeface="Calibri" panose="020F0502020204030204" pitchFamily="34" charset="0"/>
              </a:rPr>
              <a:t>Cf. annexe 7, p. 22.</a:t>
            </a:r>
          </a:p>
        </p:txBody>
      </p:sp>
      <p:pic>
        <p:nvPicPr>
          <p:cNvPr id="2" name="Image 1">
            <a:extLst>
              <a:ext uri="{FF2B5EF4-FFF2-40B4-BE49-F238E27FC236}">
                <a16:creationId xmlns:a16="http://schemas.microsoft.com/office/drawing/2014/main" id="{65791632-0C7C-272D-0D88-755F6925A70B}"/>
              </a:ext>
            </a:extLst>
          </p:cNvPr>
          <p:cNvPicPr>
            <a:picLocks noChangeAspect="1"/>
          </p:cNvPicPr>
          <p:nvPr/>
        </p:nvPicPr>
        <p:blipFill>
          <a:blip r:embed="rId6"/>
          <a:stretch>
            <a:fillRect/>
          </a:stretch>
        </p:blipFill>
        <p:spPr>
          <a:xfrm>
            <a:off x="8153400" y="1316491"/>
            <a:ext cx="1999153" cy="1086992"/>
          </a:xfrm>
          <a:prstGeom prst="rect">
            <a:avLst/>
          </a:prstGeom>
        </p:spPr>
      </p:pic>
      <p:sp>
        <p:nvSpPr>
          <p:cNvPr id="5" name="Espace réservé du pied de page 3">
            <a:extLst>
              <a:ext uri="{FF2B5EF4-FFF2-40B4-BE49-F238E27FC236}">
                <a16:creationId xmlns:a16="http://schemas.microsoft.com/office/drawing/2014/main" id="{20A1936A-098B-CD61-E0ED-DD96981B6DF4}"/>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1553185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2A4D3-0111-AB66-B129-D1E8537A4A67}"/>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D9FD8E5E-AF48-0AEC-2624-ED015052EB0D}"/>
              </a:ext>
            </a:extLst>
          </p:cNvPr>
          <p:cNvSpPr>
            <a:spLocks noGrp="1"/>
          </p:cNvSpPr>
          <p:nvPr>
            <p:ph type="sldNum" sz="quarter" idx="12"/>
          </p:nvPr>
        </p:nvSpPr>
        <p:spPr/>
        <p:txBody>
          <a:bodyPr/>
          <a:lstStyle/>
          <a:p>
            <a:fld id="{7CFBF2CC-4F9C-4EEB-B170-A69DEA1FA1B7}" type="slidenum">
              <a:rPr lang="fr-FR" smtClean="0"/>
              <a:t>16</a:t>
            </a:fld>
            <a:endParaRPr lang="fr-FR"/>
          </a:p>
        </p:txBody>
      </p:sp>
      <p:pic>
        <p:nvPicPr>
          <p:cNvPr id="4" name="Image 3">
            <a:extLst>
              <a:ext uri="{FF2B5EF4-FFF2-40B4-BE49-F238E27FC236}">
                <a16:creationId xmlns:a16="http://schemas.microsoft.com/office/drawing/2014/main" id="{0746FD47-EB3E-9CB0-8D61-67C6CB61847C}"/>
              </a:ext>
            </a:extLst>
          </p:cNvPr>
          <p:cNvPicPr>
            <a:picLocks noChangeAspect="1"/>
          </p:cNvPicPr>
          <p:nvPr/>
        </p:nvPicPr>
        <p:blipFill>
          <a:blip r:embed="rId2"/>
          <a:stretch>
            <a:fillRect/>
          </a:stretch>
        </p:blipFill>
        <p:spPr>
          <a:xfrm>
            <a:off x="2334289" y="0"/>
            <a:ext cx="9019511" cy="6356350"/>
          </a:xfrm>
          <a:prstGeom prst="rect">
            <a:avLst/>
          </a:prstGeom>
        </p:spPr>
      </p:pic>
      <p:sp>
        <p:nvSpPr>
          <p:cNvPr id="3" name="Ellipse 2">
            <a:extLst>
              <a:ext uri="{FF2B5EF4-FFF2-40B4-BE49-F238E27FC236}">
                <a16:creationId xmlns:a16="http://schemas.microsoft.com/office/drawing/2014/main" id="{24F49C5B-512E-5F1D-E845-65A2D7F8E9EB}"/>
              </a:ext>
            </a:extLst>
          </p:cNvPr>
          <p:cNvSpPr/>
          <p:nvPr/>
        </p:nvSpPr>
        <p:spPr>
          <a:xfrm>
            <a:off x="2505456" y="2457089"/>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llipse 4">
            <a:extLst>
              <a:ext uri="{FF2B5EF4-FFF2-40B4-BE49-F238E27FC236}">
                <a16:creationId xmlns:a16="http://schemas.microsoft.com/office/drawing/2014/main" id="{E12BE3BF-6D8E-1427-55D7-87D0F0B7533E}"/>
              </a:ext>
            </a:extLst>
          </p:cNvPr>
          <p:cNvSpPr/>
          <p:nvPr/>
        </p:nvSpPr>
        <p:spPr>
          <a:xfrm>
            <a:off x="5199888" y="2754601"/>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0B859385-3425-5D81-B8DA-72FD87032CB6}"/>
              </a:ext>
            </a:extLst>
          </p:cNvPr>
          <p:cNvSpPr/>
          <p:nvPr/>
        </p:nvSpPr>
        <p:spPr>
          <a:xfrm>
            <a:off x="5158740" y="4325400"/>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a:extLst>
              <a:ext uri="{FF2B5EF4-FFF2-40B4-BE49-F238E27FC236}">
                <a16:creationId xmlns:a16="http://schemas.microsoft.com/office/drawing/2014/main" id="{92635E19-CD56-46D3-4C93-416FF53AF7E0}"/>
              </a:ext>
            </a:extLst>
          </p:cNvPr>
          <p:cNvSpPr/>
          <p:nvPr/>
        </p:nvSpPr>
        <p:spPr>
          <a:xfrm>
            <a:off x="8211029" y="4113613"/>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AE0C6A8D-7A72-95C4-D266-F38CC7A67A43}"/>
              </a:ext>
            </a:extLst>
          </p:cNvPr>
          <p:cNvSpPr/>
          <p:nvPr/>
        </p:nvSpPr>
        <p:spPr>
          <a:xfrm>
            <a:off x="9837616" y="4325400"/>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a:extLst>
              <a:ext uri="{FF2B5EF4-FFF2-40B4-BE49-F238E27FC236}">
                <a16:creationId xmlns:a16="http://schemas.microsoft.com/office/drawing/2014/main" id="{01923923-7F9F-D5BB-3051-DFFB89CE2DDF}"/>
              </a:ext>
            </a:extLst>
          </p:cNvPr>
          <p:cNvSpPr/>
          <p:nvPr/>
        </p:nvSpPr>
        <p:spPr>
          <a:xfrm>
            <a:off x="5596128" y="2368914"/>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Sous-titre 2">
            <a:extLst>
              <a:ext uri="{FF2B5EF4-FFF2-40B4-BE49-F238E27FC236}">
                <a16:creationId xmlns:a16="http://schemas.microsoft.com/office/drawing/2014/main" id="{C652D64D-187B-77B8-6907-0B75BB9B35E1}"/>
              </a:ext>
            </a:extLst>
          </p:cNvPr>
          <p:cNvSpPr txBox="1">
            <a:spLocks/>
          </p:cNvSpPr>
          <p:nvPr/>
        </p:nvSpPr>
        <p:spPr>
          <a:xfrm>
            <a:off x="316357" y="602399"/>
            <a:ext cx="2774315" cy="1957921"/>
          </a:xfrm>
          <a:prstGeom prst="rect">
            <a:avLst/>
          </a:prstGeom>
          <a:ln>
            <a:solidFill>
              <a:schemeClr val="tx1"/>
            </a:solidFill>
          </a:ln>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de la tranche optionnelle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Sur le montage, aide à la </a:t>
            </a:r>
            <a:r>
              <a:rPr lang="fr-FR" sz="1400" b="1" dirty="0">
                <a:latin typeface="Calibri" panose="020F0502020204030204" pitchFamily="34" charset="0"/>
                <a:cs typeface="Calibri" panose="020F0502020204030204" pitchFamily="34" charset="0"/>
              </a:rPr>
              <a:t>manutention et à la fixation </a:t>
            </a:r>
            <a:r>
              <a:rPr lang="fr-FR" sz="1400" dirty="0">
                <a:latin typeface="Calibri" panose="020F0502020204030204" pitchFamily="34" charset="0"/>
                <a:cs typeface="Calibri" panose="020F0502020204030204" pitchFamily="34" charset="0"/>
              </a:rPr>
              <a:t>des six mannequins dans les vitrines costumes Vco.01 à Vco.06.</a:t>
            </a:r>
            <a:endParaRPr lang="fr-FR" sz="1100" b="1" dirty="0">
              <a:latin typeface="Calibri" panose="020F0502020204030204" pitchFamily="34" charset="0"/>
              <a:cs typeface="Calibri" panose="020F0502020204030204" pitchFamily="34" charset="0"/>
            </a:endParaRP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Vitrine fermée avec verre, prévue par la MOE.</a:t>
            </a:r>
          </a:p>
          <a:p>
            <a:pPr algn="just">
              <a:spcBef>
                <a:spcPts val="0"/>
              </a:spcBef>
            </a:pPr>
            <a:r>
              <a:rPr lang="fr-FR" sz="1400" i="1" dirty="0">
                <a:latin typeface="Calibri" panose="020F0502020204030204" pitchFamily="34" charset="0"/>
                <a:cs typeface="Calibri" panose="020F0502020204030204" pitchFamily="34" charset="0"/>
              </a:rPr>
              <a:t>Cf. annexe 7, p. 18 et 19.</a:t>
            </a:r>
          </a:p>
        </p:txBody>
      </p:sp>
      <p:sp>
        <p:nvSpPr>
          <p:cNvPr id="18" name="Sous-titre 2">
            <a:extLst>
              <a:ext uri="{FF2B5EF4-FFF2-40B4-BE49-F238E27FC236}">
                <a16:creationId xmlns:a16="http://schemas.microsoft.com/office/drawing/2014/main" id="{FCC8AF82-3947-FA01-8D15-DD0BA354E33D}"/>
              </a:ext>
            </a:extLst>
          </p:cNvPr>
          <p:cNvSpPr txBox="1">
            <a:spLocks/>
          </p:cNvSpPr>
          <p:nvPr/>
        </p:nvSpPr>
        <p:spPr>
          <a:xfrm>
            <a:off x="320523" y="58332"/>
            <a:ext cx="3547389" cy="3651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800" b="1" dirty="0">
                <a:latin typeface="Calibri" panose="020F0502020204030204" pitchFamily="34" charset="0"/>
                <a:cs typeface="Calibri" panose="020F0502020204030204" pitchFamily="34" charset="0"/>
              </a:rPr>
              <a:t>TRANCHE OPTIONNELLE</a:t>
            </a:r>
          </a:p>
        </p:txBody>
      </p:sp>
      <p:sp>
        <p:nvSpPr>
          <p:cNvPr id="2" name="Espace réservé du pied de page 3">
            <a:extLst>
              <a:ext uri="{FF2B5EF4-FFF2-40B4-BE49-F238E27FC236}">
                <a16:creationId xmlns:a16="http://schemas.microsoft.com/office/drawing/2014/main" id="{691530DF-4914-F06F-4E8F-5C6BFA6CD024}"/>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3522120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F2A71E-0B46-BD26-50B9-B75276B449D1}"/>
              </a:ext>
            </a:extLst>
          </p:cNvPr>
          <p:cNvSpPr>
            <a:spLocks noGrp="1"/>
          </p:cNvSpPr>
          <p:nvPr>
            <p:ph type="title"/>
          </p:nvPr>
        </p:nvSpPr>
        <p:spPr>
          <a:xfrm>
            <a:off x="838200" y="127471"/>
            <a:ext cx="10515600" cy="567382"/>
          </a:xfrm>
        </p:spPr>
        <p:txBody>
          <a:bodyPr>
            <a:normAutofit/>
          </a:bodyPr>
          <a:lstStyle/>
          <a:p>
            <a:r>
              <a:rPr lang="fr-FR" sz="1800" b="1" dirty="0">
                <a:latin typeface="Calibri" panose="020F0502020204030204" pitchFamily="34" charset="0"/>
                <a:cs typeface="Calibri" panose="020F0502020204030204" pitchFamily="34" charset="0"/>
              </a:rPr>
              <a:t>Parcours scénographique</a:t>
            </a:r>
          </a:p>
        </p:txBody>
      </p:sp>
      <p:sp>
        <p:nvSpPr>
          <p:cNvPr id="6" name="Espace réservé du pied de page 3">
            <a:extLst>
              <a:ext uri="{FF2B5EF4-FFF2-40B4-BE49-F238E27FC236}">
                <a16:creationId xmlns:a16="http://schemas.microsoft.com/office/drawing/2014/main" id="{11E01D52-3470-81EF-FA00-40ED52A3B43F}"/>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
        <p:nvSpPr>
          <p:cNvPr id="7" name="Espace réservé du numéro de diapositive 6">
            <a:extLst>
              <a:ext uri="{FF2B5EF4-FFF2-40B4-BE49-F238E27FC236}">
                <a16:creationId xmlns:a16="http://schemas.microsoft.com/office/drawing/2014/main" id="{18BF2408-A0A4-5F9D-C9A4-7DAC83132C1B}"/>
              </a:ext>
            </a:extLst>
          </p:cNvPr>
          <p:cNvSpPr>
            <a:spLocks noGrp="1"/>
          </p:cNvSpPr>
          <p:nvPr>
            <p:ph type="sldNum" sz="quarter" idx="12"/>
          </p:nvPr>
        </p:nvSpPr>
        <p:spPr/>
        <p:txBody>
          <a:bodyPr/>
          <a:lstStyle/>
          <a:p>
            <a:fld id="{7CFBF2CC-4F9C-4EEB-B170-A69DEA1FA1B7}" type="slidenum">
              <a:rPr lang="fr-FR" smtClean="0"/>
              <a:t>2</a:t>
            </a:fld>
            <a:endParaRPr lang="fr-FR"/>
          </a:p>
        </p:txBody>
      </p:sp>
      <p:pic>
        <p:nvPicPr>
          <p:cNvPr id="8" name="Image 7">
            <a:extLst>
              <a:ext uri="{FF2B5EF4-FFF2-40B4-BE49-F238E27FC236}">
                <a16:creationId xmlns:a16="http://schemas.microsoft.com/office/drawing/2014/main" id="{B221584C-2E6B-8247-BDAA-ADB89041919A}"/>
              </a:ext>
            </a:extLst>
          </p:cNvPr>
          <p:cNvPicPr>
            <a:picLocks noChangeAspect="1"/>
          </p:cNvPicPr>
          <p:nvPr/>
        </p:nvPicPr>
        <p:blipFill>
          <a:blip r:embed="rId2"/>
          <a:stretch>
            <a:fillRect/>
          </a:stretch>
        </p:blipFill>
        <p:spPr>
          <a:xfrm>
            <a:off x="2012084" y="567382"/>
            <a:ext cx="8167831" cy="5767689"/>
          </a:xfrm>
          <a:prstGeom prst="rect">
            <a:avLst/>
          </a:prstGeom>
        </p:spPr>
      </p:pic>
    </p:spTree>
    <p:extLst>
      <p:ext uri="{BB962C8B-B14F-4D97-AF65-F5344CB8AC3E}">
        <p14:creationId xmlns:p14="http://schemas.microsoft.com/office/powerpoint/2010/main" val="2208717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2A4D3-0111-AB66-B129-D1E8537A4A6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39EAB54-DD2B-9D47-ADDB-D9AE8B32223A}"/>
              </a:ext>
            </a:extLst>
          </p:cNvPr>
          <p:cNvSpPr>
            <a:spLocks noGrp="1"/>
          </p:cNvSpPr>
          <p:nvPr>
            <p:ph type="title"/>
          </p:nvPr>
        </p:nvSpPr>
        <p:spPr>
          <a:xfrm>
            <a:off x="289560" y="127470"/>
            <a:ext cx="2929128" cy="850937"/>
          </a:xfrm>
        </p:spPr>
        <p:txBody>
          <a:bodyPr>
            <a:normAutofit/>
          </a:bodyPr>
          <a:lstStyle/>
          <a:p>
            <a:r>
              <a:rPr lang="fr-FR" sz="1400" b="1" dirty="0">
                <a:latin typeface="Calibri" panose="020F0502020204030204" pitchFamily="34" charset="0"/>
                <a:cs typeface="Calibri" panose="020F0502020204030204" pitchFamily="34" charset="0"/>
              </a:rPr>
              <a:t>Emplacement des items à </a:t>
            </a:r>
            <a:r>
              <a:rPr lang="fr-FR" sz="1400" b="1" dirty="0" err="1">
                <a:latin typeface="Calibri" panose="020F0502020204030204" pitchFamily="34" charset="0"/>
                <a:cs typeface="Calibri" panose="020F0502020204030204" pitchFamily="34" charset="0"/>
              </a:rPr>
              <a:t>socler</a:t>
            </a:r>
            <a:br>
              <a:rPr lang="fr-FR" sz="1400" b="1" dirty="0">
                <a:latin typeface="Calibri" panose="020F0502020204030204" pitchFamily="34" charset="0"/>
                <a:cs typeface="Calibri" panose="020F0502020204030204" pitchFamily="34" charset="0"/>
              </a:rPr>
            </a:br>
            <a:r>
              <a:rPr lang="fr-FR" sz="1400" b="1" dirty="0">
                <a:latin typeface="Calibri" panose="020F0502020204030204" pitchFamily="34" charset="0"/>
                <a:cs typeface="Calibri" panose="020F0502020204030204" pitchFamily="34" charset="0"/>
              </a:rPr>
              <a:t>TRANCHE FERME</a:t>
            </a:r>
            <a:br>
              <a:rPr lang="fr-FR" sz="1400" b="1" dirty="0">
                <a:latin typeface="Calibri" panose="020F0502020204030204" pitchFamily="34" charset="0"/>
                <a:cs typeface="Calibri" panose="020F0502020204030204" pitchFamily="34" charset="0"/>
              </a:rPr>
            </a:br>
            <a:r>
              <a:rPr lang="fr-FR" sz="1400" i="1" dirty="0">
                <a:latin typeface="Calibri" panose="020F0502020204030204" pitchFamily="34" charset="0"/>
                <a:cs typeface="Calibri" panose="020F0502020204030204" pitchFamily="34" charset="0"/>
              </a:rPr>
              <a:t>cf. annexe 7, p.7</a:t>
            </a:r>
            <a:endParaRPr lang="fr-FR" sz="1400" b="1" dirty="0">
              <a:latin typeface="Calibri" panose="020F0502020204030204" pitchFamily="34" charset="0"/>
              <a:cs typeface="Calibri" panose="020F0502020204030204" pitchFamily="34" charset="0"/>
            </a:endParaRPr>
          </a:p>
        </p:txBody>
      </p:sp>
      <p:sp>
        <p:nvSpPr>
          <p:cNvPr id="7" name="Espace réservé du numéro de diapositive 6">
            <a:extLst>
              <a:ext uri="{FF2B5EF4-FFF2-40B4-BE49-F238E27FC236}">
                <a16:creationId xmlns:a16="http://schemas.microsoft.com/office/drawing/2014/main" id="{D9FD8E5E-AF48-0AEC-2624-ED015052EB0D}"/>
              </a:ext>
            </a:extLst>
          </p:cNvPr>
          <p:cNvSpPr>
            <a:spLocks noGrp="1"/>
          </p:cNvSpPr>
          <p:nvPr>
            <p:ph type="sldNum" sz="quarter" idx="12"/>
          </p:nvPr>
        </p:nvSpPr>
        <p:spPr/>
        <p:txBody>
          <a:bodyPr/>
          <a:lstStyle/>
          <a:p>
            <a:fld id="{7CFBF2CC-4F9C-4EEB-B170-A69DEA1FA1B7}" type="slidenum">
              <a:rPr lang="fr-FR" smtClean="0"/>
              <a:t>3</a:t>
            </a:fld>
            <a:endParaRPr lang="fr-FR"/>
          </a:p>
        </p:txBody>
      </p:sp>
      <p:pic>
        <p:nvPicPr>
          <p:cNvPr id="4" name="Image 3">
            <a:extLst>
              <a:ext uri="{FF2B5EF4-FFF2-40B4-BE49-F238E27FC236}">
                <a16:creationId xmlns:a16="http://schemas.microsoft.com/office/drawing/2014/main" id="{0746FD47-EB3E-9CB0-8D61-67C6CB61847C}"/>
              </a:ext>
            </a:extLst>
          </p:cNvPr>
          <p:cNvPicPr>
            <a:picLocks noChangeAspect="1"/>
          </p:cNvPicPr>
          <p:nvPr/>
        </p:nvPicPr>
        <p:blipFill>
          <a:blip r:embed="rId2"/>
          <a:stretch>
            <a:fillRect/>
          </a:stretch>
        </p:blipFill>
        <p:spPr>
          <a:xfrm>
            <a:off x="2793953" y="0"/>
            <a:ext cx="9019511" cy="6356350"/>
          </a:xfrm>
          <a:prstGeom prst="rect">
            <a:avLst/>
          </a:prstGeom>
        </p:spPr>
      </p:pic>
      <p:sp>
        <p:nvSpPr>
          <p:cNvPr id="5" name="Ellipse 4">
            <a:extLst>
              <a:ext uri="{FF2B5EF4-FFF2-40B4-BE49-F238E27FC236}">
                <a16:creationId xmlns:a16="http://schemas.microsoft.com/office/drawing/2014/main" id="{EA7A3250-B6B3-AB37-3E9B-559DF5B5ACFD}"/>
              </a:ext>
            </a:extLst>
          </p:cNvPr>
          <p:cNvSpPr/>
          <p:nvPr/>
        </p:nvSpPr>
        <p:spPr>
          <a:xfrm>
            <a:off x="4230625" y="4766367"/>
            <a:ext cx="240791" cy="23540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A57C21A4-A9E3-26BE-7AFA-7CAE3988DBD1}"/>
              </a:ext>
            </a:extLst>
          </p:cNvPr>
          <p:cNvSpPr/>
          <p:nvPr/>
        </p:nvSpPr>
        <p:spPr>
          <a:xfrm>
            <a:off x="4663440" y="3334913"/>
            <a:ext cx="455676" cy="4235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1EA7F77D-934B-7D0B-8107-3285D85BB046}"/>
              </a:ext>
            </a:extLst>
          </p:cNvPr>
          <p:cNvSpPr/>
          <p:nvPr/>
        </p:nvSpPr>
        <p:spPr>
          <a:xfrm>
            <a:off x="4360164" y="3937913"/>
            <a:ext cx="240791" cy="23540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a:extLst>
              <a:ext uri="{FF2B5EF4-FFF2-40B4-BE49-F238E27FC236}">
                <a16:creationId xmlns:a16="http://schemas.microsoft.com/office/drawing/2014/main" id="{D8B8B1DF-BCA8-9534-8157-0C3EDFCC9881}"/>
              </a:ext>
            </a:extLst>
          </p:cNvPr>
          <p:cNvSpPr/>
          <p:nvPr/>
        </p:nvSpPr>
        <p:spPr>
          <a:xfrm>
            <a:off x="5234940" y="3583276"/>
            <a:ext cx="260604" cy="28463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A5F5A4C4-327E-A130-8CAA-4E9B60EAD8D7}"/>
              </a:ext>
            </a:extLst>
          </p:cNvPr>
          <p:cNvSpPr/>
          <p:nvPr/>
        </p:nvSpPr>
        <p:spPr>
          <a:xfrm>
            <a:off x="5225796" y="3187319"/>
            <a:ext cx="260604" cy="28463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a:extLst>
              <a:ext uri="{FF2B5EF4-FFF2-40B4-BE49-F238E27FC236}">
                <a16:creationId xmlns:a16="http://schemas.microsoft.com/office/drawing/2014/main" id="{D1F9280E-12D5-1353-426F-DFF2A3154C6B}"/>
              </a:ext>
            </a:extLst>
          </p:cNvPr>
          <p:cNvSpPr/>
          <p:nvPr/>
        </p:nvSpPr>
        <p:spPr>
          <a:xfrm>
            <a:off x="6950964" y="2407031"/>
            <a:ext cx="260604" cy="28463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3">
            <a:extLst>
              <a:ext uri="{FF2B5EF4-FFF2-40B4-BE49-F238E27FC236}">
                <a16:creationId xmlns:a16="http://schemas.microsoft.com/office/drawing/2014/main" id="{70D98AE6-D897-33A9-A0B3-FFD9D8E565A6}"/>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2680977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C78C5-B839-66BE-4B28-8CAB7C3C1AA0}"/>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3CF681D0-992D-57EE-D8BE-8114D9A257FC}"/>
              </a:ext>
            </a:extLst>
          </p:cNvPr>
          <p:cNvSpPr>
            <a:spLocks noGrp="1"/>
          </p:cNvSpPr>
          <p:nvPr>
            <p:ph type="sldNum" sz="quarter" idx="12"/>
          </p:nvPr>
        </p:nvSpPr>
        <p:spPr/>
        <p:txBody>
          <a:bodyPr/>
          <a:lstStyle/>
          <a:p>
            <a:fld id="{7CFBF2CC-4F9C-4EEB-B170-A69DEA1FA1B7}" type="slidenum">
              <a:rPr lang="fr-FR" smtClean="0"/>
              <a:t>4</a:t>
            </a:fld>
            <a:endParaRPr lang="fr-FR"/>
          </a:p>
        </p:txBody>
      </p:sp>
      <p:sp>
        <p:nvSpPr>
          <p:cNvPr id="11" name="Sous-titre 2">
            <a:extLst>
              <a:ext uri="{FF2B5EF4-FFF2-40B4-BE49-F238E27FC236}">
                <a16:creationId xmlns:a16="http://schemas.microsoft.com/office/drawing/2014/main" id="{0E1C5461-EAA9-9B78-DF24-CC3A4ACCEB9D}"/>
              </a:ext>
            </a:extLst>
          </p:cNvPr>
          <p:cNvSpPr txBox="1">
            <a:spLocks/>
          </p:cNvSpPr>
          <p:nvPr/>
        </p:nvSpPr>
        <p:spPr>
          <a:xfrm>
            <a:off x="449545" y="2655209"/>
            <a:ext cx="2848826" cy="1787066"/>
          </a:xfrm>
          <a:prstGeom prst="rect">
            <a:avLst/>
          </a:prstGeom>
          <a:ln>
            <a:solidFill>
              <a:schemeClr val="tx1"/>
            </a:solidFill>
          </a:ln>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Boîte, rasoir et lame</a:t>
            </a:r>
          </a:p>
          <a:p>
            <a:pPr algn="l">
              <a:spcBef>
                <a:spcPts val="0"/>
              </a:spcBef>
            </a:pPr>
            <a:r>
              <a:rPr lang="fr-FR" sz="1400" dirty="0">
                <a:latin typeface="Calibri" panose="020F0502020204030204" pitchFamily="34" charset="0"/>
                <a:cs typeface="Calibri" panose="020F0502020204030204" pitchFamily="34" charset="0"/>
              </a:rPr>
              <a:t>Œuvres 3D</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H. 8 cm</a:t>
            </a:r>
          </a:p>
          <a:p>
            <a:pPr algn="just">
              <a:spcBef>
                <a:spcPts val="0"/>
              </a:spcBef>
            </a:pPr>
            <a:r>
              <a:rPr lang="fr-FR" sz="1400" dirty="0">
                <a:latin typeface="Calibri" panose="020F0502020204030204" pitchFamily="34" charset="0"/>
                <a:cs typeface="Calibri" panose="020F0502020204030204" pitchFamily="34" charset="0"/>
              </a:rPr>
              <a:t>L. 6 cm</a:t>
            </a:r>
          </a:p>
          <a:p>
            <a:pPr algn="just">
              <a:spcBef>
                <a:spcPts val="0"/>
              </a:spcBef>
            </a:pPr>
            <a:r>
              <a:rPr lang="fr-FR" sz="1400" dirty="0">
                <a:latin typeface="Calibri" panose="020F0502020204030204" pitchFamily="34" charset="0"/>
                <a:cs typeface="Calibri" panose="020F0502020204030204" pitchFamily="34" charset="0"/>
              </a:rPr>
              <a:t>P. ? cm</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d’Alain </a:t>
            </a:r>
            <a:r>
              <a:rPr lang="fr-FR" sz="1400" dirty="0" err="1">
                <a:latin typeface="Calibri" panose="020F0502020204030204" pitchFamily="34" charset="0"/>
                <a:cs typeface="Calibri" panose="020F0502020204030204" pitchFamily="34" charset="0"/>
              </a:rPr>
              <a:t>Blackman</a:t>
            </a:r>
            <a:r>
              <a:rPr lang="fr-FR" sz="1400" dirty="0">
                <a:latin typeface="Calibri" panose="020F0502020204030204" pitchFamily="34" charset="0"/>
                <a:cs typeface="Calibri" panose="020F0502020204030204" pitchFamily="34" charset="0"/>
              </a:rPr>
              <a:t> – Maître barbier</a:t>
            </a:r>
          </a:p>
        </p:txBody>
      </p:sp>
      <p:sp>
        <p:nvSpPr>
          <p:cNvPr id="14" name="Sous-titre 2">
            <a:extLst>
              <a:ext uri="{FF2B5EF4-FFF2-40B4-BE49-F238E27FC236}">
                <a16:creationId xmlns:a16="http://schemas.microsoft.com/office/drawing/2014/main" id="{30C4D524-C101-F666-8274-39BEDF6AF06C}"/>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282</a:t>
            </a:r>
            <a:endParaRPr lang="fr-FR" sz="1400" dirty="0">
              <a:highlight>
                <a:srgbClr val="FF00FF"/>
              </a:highlight>
              <a:latin typeface="Calibri" panose="020F0502020204030204" pitchFamily="34" charset="0"/>
              <a:cs typeface="Calibri" panose="020F0502020204030204" pitchFamily="34" charset="0"/>
            </a:endParaRPr>
          </a:p>
        </p:txBody>
      </p:sp>
      <p:pic>
        <p:nvPicPr>
          <p:cNvPr id="15" name="Image 14">
            <a:extLst>
              <a:ext uri="{FF2B5EF4-FFF2-40B4-BE49-F238E27FC236}">
                <a16:creationId xmlns:a16="http://schemas.microsoft.com/office/drawing/2014/main" id="{922F87F6-0603-F5ED-6FD1-6E574DF04DF7}"/>
              </a:ext>
            </a:extLst>
          </p:cNvPr>
          <p:cNvPicPr>
            <a:picLocks noChangeAspect="1"/>
          </p:cNvPicPr>
          <p:nvPr/>
        </p:nvPicPr>
        <p:blipFill>
          <a:blip r:embed="rId2"/>
          <a:stretch>
            <a:fillRect/>
          </a:stretch>
        </p:blipFill>
        <p:spPr>
          <a:xfrm>
            <a:off x="9601200" y="240895"/>
            <a:ext cx="2397136" cy="2081546"/>
          </a:xfrm>
          <a:prstGeom prst="rect">
            <a:avLst/>
          </a:prstGeom>
        </p:spPr>
      </p:pic>
      <p:sp>
        <p:nvSpPr>
          <p:cNvPr id="18" name="Ellipse 17">
            <a:extLst>
              <a:ext uri="{FF2B5EF4-FFF2-40B4-BE49-F238E27FC236}">
                <a16:creationId xmlns:a16="http://schemas.microsoft.com/office/drawing/2014/main" id="{3A459C11-0B75-492B-490B-C2319CF78339}"/>
              </a:ext>
            </a:extLst>
          </p:cNvPr>
          <p:cNvSpPr/>
          <p:nvPr/>
        </p:nvSpPr>
        <p:spPr>
          <a:xfrm>
            <a:off x="9753600" y="1281669"/>
            <a:ext cx="566057" cy="54713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1D70E0CB-FC9F-71B8-5E47-92AC3441D8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7824" y="1186919"/>
            <a:ext cx="1671873" cy="1283763"/>
          </a:xfrm>
          <a:prstGeom prst="rect">
            <a:avLst/>
          </a:prstGeom>
        </p:spPr>
      </p:pic>
      <p:pic>
        <p:nvPicPr>
          <p:cNvPr id="5" name="Image 4">
            <a:extLst>
              <a:ext uri="{FF2B5EF4-FFF2-40B4-BE49-F238E27FC236}">
                <a16:creationId xmlns:a16="http://schemas.microsoft.com/office/drawing/2014/main" id="{9BD1C929-8219-3DF4-985A-3D940645AE7E}"/>
              </a:ext>
            </a:extLst>
          </p:cNvPr>
          <p:cNvPicPr>
            <a:picLocks noChangeAspect="1"/>
          </p:cNvPicPr>
          <p:nvPr/>
        </p:nvPicPr>
        <p:blipFill>
          <a:blip r:embed="rId4"/>
          <a:stretch>
            <a:fillRect/>
          </a:stretch>
        </p:blipFill>
        <p:spPr>
          <a:xfrm>
            <a:off x="4897432" y="479188"/>
            <a:ext cx="2256914" cy="5660988"/>
          </a:xfrm>
          <a:prstGeom prst="rect">
            <a:avLst/>
          </a:prstGeom>
        </p:spPr>
      </p:pic>
      <p:sp>
        <p:nvSpPr>
          <p:cNvPr id="2" name="Sous-titre 2">
            <a:extLst>
              <a:ext uri="{FF2B5EF4-FFF2-40B4-BE49-F238E27FC236}">
                <a16:creationId xmlns:a16="http://schemas.microsoft.com/office/drawing/2014/main" id="{2DA5F591-0620-450D-D5AB-795296DECCAA}"/>
              </a:ext>
            </a:extLst>
          </p:cNvPr>
          <p:cNvSpPr txBox="1">
            <a:spLocks/>
          </p:cNvSpPr>
          <p:nvPr/>
        </p:nvSpPr>
        <p:spPr>
          <a:xfrm>
            <a:off x="7548542" y="3657600"/>
            <a:ext cx="4105316" cy="181051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des </a:t>
            </a: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attendus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morphologiques piqués dans le dosseret de la niche, pour la boîte et le rasoir.</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Niche fermée par un verre, récupération de l’exposition précédente.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4" name="Espace réservé du pied de page 3">
            <a:extLst>
              <a:ext uri="{FF2B5EF4-FFF2-40B4-BE49-F238E27FC236}">
                <a16:creationId xmlns:a16="http://schemas.microsoft.com/office/drawing/2014/main" id="{53422430-963A-6B80-91B5-7AF64EC75C0C}"/>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1379931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DB305-993F-A461-08A6-A0950F8E3A5E}"/>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C70B5030-8D15-09AB-CFB3-9A91F9C7DCA6}"/>
              </a:ext>
            </a:extLst>
          </p:cNvPr>
          <p:cNvSpPr>
            <a:spLocks noGrp="1"/>
          </p:cNvSpPr>
          <p:nvPr>
            <p:ph type="sldNum" sz="quarter" idx="12"/>
          </p:nvPr>
        </p:nvSpPr>
        <p:spPr/>
        <p:txBody>
          <a:bodyPr/>
          <a:lstStyle/>
          <a:p>
            <a:fld id="{7CFBF2CC-4F9C-4EEB-B170-A69DEA1FA1B7}" type="slidenum">
              <a:rPr lang="fr-FR" smtClean="0"/>
              <a:t>5</a:t>
            </a:fld>
            <a:endParaRPr lang="fr-FR"/>
          </a:p>
        </p:txBody>
      </p:sp>
      <p:sp>
        <p:nvSpPr>
          <p:cNvPr id="11" name="Sous-titre 2">
            <a:extLst>
              <a:ext uri="{FF2B5EF4-FFF2-40B4-BE49-F238E27FC236}">
                <a16:creationId xmlns:a16="http://schemas.microsoft.com/office/drawing/2014/main" id="{5DA71630-03AA-66E1-09A1-09744FA66748}"/>
              </a:ext>
            </a:extLst>
          </p:cNvPr>
          <p:cNvSpPr txBox="1">
            <a:spLocks/>
          </p:cNvSpPr>
          <p:nvPr/>
        </p:nvSpPr>
        <p:spPr>
          <a:xfrm>
            <a:off x="449545" y="2655209"/>
            <a:ext cx="2848826" cy="1787066"/>
          </a:xfrm>
          <a:prstGeom prst="rect">
            <a:avLst/>
          </a:prstGeom>
          <a:ln>
            <a:solidFill>
              <a:schemeClr val="tx1"/>
            </a:solidFill>
          </a:ln>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Boîte et rasoir</a:t>
            </a:r>
          </a:p>
          <a:p>
            <a:pPr algn="l">
              <a:spcBef>
                <a:spcPts val="0"/>
              </a:spcBef>
            </a:pPr>
            <a:r>
              <a:rPr lang="fr-FR" sz="1400" dirty="0">
                <a:latin typeface="Calibri" panose="020F0502020204030204" pitchFamily="34" charset="0"/>
                <a:cs typeface="Calibri" panose="020F0502020204030204" pitchFamily="34" charset="0"/>
              </a:rPr>
              <a:t>Œuvres 3D</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H. 4,5 cm</a:t>
            </a:r>
          </a:p>
          <a:p>
            <a:pPr algn="just">
              <a:spcBef>
                <a:spcPts val="0"/>
              </a:spcBef>
            </a:pPr>
            <a:r>
              <a:rPr lang="fr-FR" sz="1400" dirty="0">
                <a:latin typeface="Calibri" panose="020F0502020204030204" pitchFamily="34" charset="0"/>
                <a:cs typeface="Calibri" panose="020F0502020204030204" pitchFamily="34" charset="0"/>
              </a:rPr>
              <a:t>L. 3 cm</a:t>
            </a:r>
          </a:p>
          <a:p>
            <a:pPr algn="just">
              <a:spcBef>
                <a:spcPts val="0"/>
              </a:spcBef>
            </a:pPr>
            <a:r>
              <a:rPr lang="fr-FR" sz="1400" dirty="0">
                <a:latin typeface="Calibri" panose="020F0502020204030204" pitchFamily="34" charset="0"/>
                <a:cs typeface="Calibri" panose="020F0502020204030204" pitchFamily="34" charset="0"/>
              </a:rPr>
              <a:t>P. ? cm</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d’Alain </a:t>
            </a:r>
            <a:r>
              <a:rPr lang="fr-FR" sz="1400" dirty="0" err="1">
                <a:latin typeface="Calibri" panose="020F0502020204030204" pitchFamily="34" charset="0"/>
                <a:cs typeface="Calibri" panose="020F0502020204030204" pitchFamily="34" charset="0"/>
              </a:rPr>
              <a:t>Blackman</a:t>
            </a:r>
            <a:r>
              <a:rPr lang="fr-FR" sz="1400" dirty="0">
                <a:latin typeface="Calibri" panose="020F0502020204030204" pitchFamily="34" charset="0"/>
                <a:cs typeface="Calibri" panose="020F0502020204030204" pitchFamily="34" charset="0"/>
              </a:rPr>
              <a:t> – Maître barbier</a:t>
            </a:r>
          </a:p>
        </p:txBody>
      </p:sp>
      <p:sp>
        <p:nvSpPr>
          <p:cNvPr id="14" name="Sous-titre 2">
            <a:extLst>
              <a:ext uri="{FF2B5EF4-FFF2-40B4-BE49-F238E27FC236}">
                <a16:creationId xmlns:a16="http://schemas.microsoft.com/office/drawing/2014/main" id="{B70B3589-468D-A53F-15CF-363F10B1C54A}"/>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283</a:t>
            </a:r>
            <a:endParaRPr lang="fr-FR" sz="1400" dirty="0">
              <a:highlight>
                <a:srgbClr val="FF00FF"/>
              </a:highlight>
              <a:latin typeface="Calibri" panose="020F0502020204030204" pitchFamily="34" charset="0"/>
              <a:cs typeface="Calibri" panose="020F0502020204030204" pitchFamily="34" charset="0"/>
            </a:endParaRPr>
          </a:p>
        </p:txBody>
      </p:sp>
      <p:pic>
        <p:nvPicPr>
          <p:cNvPr id="15" name="Image 14">
            <a:extLst>
              <a:ext uri="{FF2B5EF4-FFF2-40B4-BE49-F238E27FC236}">
                <a16:creationId xmlns:a16="http://schemas.microsoft.com/office/drawing/2014/main" id="{8A18E5EE-8AAB-CABF-5097-12B3687F37A0}"/>
              </a:ext>
            </a:extLst>
          </p:cNvPr>
          <p:cNvPicPr>
            <a:picLocks noChangeAspect="1"/>
          </p:cNvPicPr>
          <p:nvPr/>
        </p:nvPicPr>
        <p:blipFill>
          <a:blip r:embed="rId2"/>
          <a:stretch>
            <a:fillRect/>
          </a:stretch>
        </p:blipFill>
        <p:spPr>
          <a:xfrm>
            <a:off x="9601200" y="240895"/>
            <a:ext cx="2397136" cy="2081546"/>
          </a:xfrm>
          <a:prstGeom prst="rect">
            <a:avLst/>
          </a:prstGeom>
        </p:spPr>
      </p:pic>
      <p:sp>
        <p:nvSpPr>
          <p:cNvPr id="18" name="Ellipse 17">
            <a:extLst>
              <a:ext uri="{FF2B5EF4-FFF2-40B4-BE49-F238E27FC236}">
                <a16:creationId xmlns:a16="http://schemas.microsoft.com/office/drawing/2014/main" id="{4AFF0F69-B2C0-10D0-C3AB-498DF20A4A4F}"/>
              </a:ext>
            </a:extLst>
          </p:cNvPr>
          <p:cNvSpPr/>
          <p:nvPr/>
        </p:nvSpPr>
        <p:spPr>
          <a:xfrm>
            <a:off x="9753600" y="1281669"/>
            <a:ext cx="566057" cy="54713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E1FCD871-CF06-5511-E30D-8BC76F071B9B}"/>
              </a:ext>
            </a:extLst>
          </p:cNvPr>
          <p:cNvPicPr>
            <a:picLocks noChangeAspect="1"/>
          </p:cNvPicPr>
          <p:nvPr/>
        </p:nvPicPr>
        <p:blipFill>
          <a:blip r:embed="rId3"/>
          <a:stretch>
            <a:fillRect/>
          </a:stretch>
        </p:blipFill>
        <p:spPr>
          <a:xfrm>
            <a:off x="4897432" y="479188"/>
            <a:ext cx="2256914" cy="5660988"/>
          </a:xfrm>
          <a:prstGeom prst="rect">
            <a:avLst/>
          </a:prstGeom>
        </p:spPr>
      </p:pic>
      <p:pic>
        <p:nvPicPr>
          <p:cNvPr id="2" name="Image 1">
            <a:extLst>
              <a:ext uri="{FF2B5EF4-FFF2-40B4-BE49-F238E27FC236}">
                <a16:creationId xmlns:a16="http://schemas.microsoft.com/office/drawing/2014/main" id="{FA36E507-5726-963D-E84E-B5290686936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09934" y="766089"/>
            <a:ext cx="1240644" cy="1662469"/>
          </a:xfrm>
          <a:prstGeom prst="rect">
            <a:avLst/>
          </a:prstGeom>
        </p:spPr>
      </p:pic>
      <p:sp>
        <p:nvSpPr>
          <p:cNvPr id="3" name="Sous-titre 2">
            <a:extLst>
              <a:ext uri="{FF2B5EF4-FFF2-40B4-BE49-F238E27FC236}">
                <a16:creationId xmlns:a16="http://schemas.microsoft.com/office/drawing/2014/main" id="{D7F854ED-470A-8C59-F77D-DC86079BB844}"/>
              </a:ext>
            </a:extLst>
          </p:cNvPr>
          <p:cNvSpPr txBox="1">
            <a:spLocks/>
          </p:cNvSpPr>
          <p:nvPr/>
        </p:nvSpPr>
        <p:spPr>
          <a:xfrm>
            <a:off x="7548542" y="3657600"/>
            <a:ext cx="4105316" cy="181051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des </a:t>
            </a: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attendus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morphologiques piqués dans le dosseret de la niche, pour la boîte et le rasoir.</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Niche fermée par un verre, récupération de l’exposition précédente.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4" name="Espace réservé du pied de page 3">
            <a:extLst>
              <a:ext uri="{FF2B5EF4-FFF2-40B4-BE49-F238E27FC236}">
                <a16:creationId xmlns:a16="http://schemas.microsoft.com/office/drawing/2014/main" id="{038E47AF-AEC2-25DC-F417-0A36F2D5DDF9}"/>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3234748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F3A987-C115-5532-C578-3D3A1AAD774A}"/>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A2FACC05-E3E5-1A8D-E396-49013DB9A4DD}"/>
              </a:ext>
            </a:extLst>
          </p:cNvPr>
          <p:cNvSpPr>
            <a:spLocks noGrp="1"/>
          </p:cNvSpPr>
          <p:nvPr>
            <p:ph type="sldNum" sz="quarter" idx="12"/>
          </p:nvPr>
        </p:nvSpPr>
        <p:spPr/>
        <p:txBody>
          <a:bodyPr/>
          <a:lstStyle/>
          <a:p>
            <a:fld id="{7CFBF2CC-4F9C-4EEB-B170-A69DEA1FA1B7}" type="slidenum">
              <a:rPr lang="fr-FR" smtClean="0"/>
              <a:t>6</a:t>
            </a:fld>
            <a:endParaRPr lang="fr-FR"/>
          </a:p>
        </p:txBody>
      </p:sp>
      <p:sp>
        <p:nvSpPr>
          <p:cNvPr id="11" name="Sous-titre 2">
            <a:extLst>
              <a:ext uri="{FF2B5EF4-FFF2-40B4-BE49-F238E27FC236}">
                <a16:creationId xmlns:a16="http://schemas.microsoft.com/office/drawing/2014/main" id="{980F39CF-2723-EBB5-C829-84D4CB637C66}"/>
              </a:ext>
            </a:extLst>
          </p:cNvPr>
          <p:cNvSpPr txBox="1">
            <a:spLocks/>
          </p:cNvSpPr>
          <p:nvPr/>
        </p:nvSpPr>
        <p:spPr>
          <a:xfrm>
            <a:off x="449545" y="2655209"/>
            <a:ext cx="2848826" cy="1787066"/>
          </a:xfrm>
          <a:prstGeom prst="rect">
            <a:avLst/>
          </a:prstGeom>
          <a:ln>
            <a:solidFill>
              <a:schemeClr val="tx1"/>
            </a:solidFill>
          </a:ln>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Coupe cheveux américain</a:t>
            </a:r>
          </a:p>
          <a:p>
            <a:pPr algn="l">
              <a:spcBef>
                <a:spcPts val="0"/>
              </a:spcBef>
            </a:pPr>
            <a:r>
              <a:rPr lang="fr-FR" sz="1400" dirty="0">
                <a:latin typeface="Calibri" panose="020F0502020204030204" pitchFamily="34" charset="0"/>
                <a:cs typeface="Calibri" panose="020F0502020204030204" pitchFamily="34" charset="0"/>
              </a:rPr>
              <a:t>Œuvre 3D</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H. 10 cm</a:t>
            </a:r>
          </a:p>
          <a:p>
            <a:pPr algn="just">
              <a:spcBef>
                <a:spcPts val="0"/>
              </a:spcBef>
            </a:pPr>
            <a:r>
              <a:rPr lang="fr-FR" sz="1400" dirty="0">
                <a:latin typeface="Calibri" panose="020F0502020204030204" pitchFamily="34" charset="0"/>
                <a:cs typeface="Calibri" panose="020F0502020204030204" pitchFamily="34" charset="0"/>
              </a:rPr>
              <a:t>L. 2 cm</a:t>
            </a:r>
          </a:p>
          <a:p>
            <a:pPr algn="just">
              <a:spcBef>
                <a:spcPts val="0"/>
              </a:spcBef>
            </a:pPr>
            <a:r>
              <a:rPr lang="fr-FR" sz="1400" dirty="0">
                <a:latin typeface="Calibri" panose="020F0502020204030204" pitchFamily="34" charset="0"/>
                <a:cs typeface="Calibri" panose="020F0502020204030204" pitchFamily="34" charset="0"/>
              </a:rPr>
              <a:t>P. ? cm</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d’Alain </a:t>
            </a:r>
            <a:r>
              <a:rPr lang="fr-FR" sz="1400" dirty="0" err="1">
                <a:latin typeface="Calibri" panose="020F0502020204030204" pitchFamily="34" charset="0"/>
                <a:cs typeface="Calibri" panose="020F0502020204030204" pitchFamily="34" charset="0"/>
              </a:rPr>
              <a:t>Blackman</a:t>
            </a:r>
            <a:r>
              <a:rPr lang="fr-FR" sz="1400" dirty="0">
                <a:latin typeface="Calibri" panose="020F0502020204030204" pitchFamily="34" charset="0"/>
                <a:cs typeface="Calibri" panose="020F0502020204030204" pitchFamily="34" charset="0"/>
              </a:rPr>
              <a:t> – Maître barbier</a:t>
            </a:r>
          </a:p>
        </p:txBody>
      </p:sp>
      <p:sp>
        <p:nvSpPr>
          <p:cNvPr id="14" name="Sous-titre 2">
            <a:extLst>
              <a:ext uri="{FF2B5EF4-FFF2-40B4-BE49-F238E27FC236}">
                <a16:creationId xmlns:a16="http://schemas.microsoft.com/office/drawing/2014/main" id="{20E82885-39A0-B919-DE9A-5F8D7DA9C67A}"/>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284</a:t>
            </a:r>
            <a:endParaRPr lang="fr-FR" sz="1400" dirty="0">
              <a:highlight>
                <a:srgbClr val="FF00FF"/>
              </a:highlight>
              <a:latin typeface="Calibri" panose="020F0502020204030204" pitchFamily="34" charset="0"/>
              <a:cs typeface="Calibri" panose="020F0502020204030204" pitchFamily="34" charset="0"/>
            </a:endParaRPr>
          </a:p>
        </p:txBody>
      </p:sp>
      <p:pic>
        <p:nvPicPr>
          <p:cNvPr id="15" name="Image 14">
            <a:extLst>
              <a:ext uri="{FF2B5EF4-FFF2-40B4-BE49-F238E27FC236}">
                <a16:creationId xmlns:a16="http://schemas.microsoft.com/office/drawing/2014/main" id="{42BFF494-E0DD-6DA4-04A9-D3862ED40091}"/>
              </a:ext>
            </a:extLst>
          </p:cNvPr>
          <p:cNvPicPr>
            <a:picLocks noChangeAspect="1"/>
          </p:cNvPicPr>
          <p:nvPr/>
        </p:nvPicPr>
        <p:blipFill>
          <a:blip r:embed="rId2"/>
          <a:stretch>
            <a:fillRect/>
          </a:stretch>
        </p:blipFill>
        <p:spPr>
          <a:xfrm>
            <a:off x="9601200" y="240895"/>
            <a:ext cx="2397136" cy="2081546"/>
          </a:xfrm>
          <a:prstGeom prst="rect">
            <a:avLst/>
          </a:prstGeom>
        </p:spPr>
      </p:pic>
      <p:sp>
        <p:nvSpPr>
          <p:cNvPr id="18" name="Ellipse 17">
            <a:extLst>
              <a:ext uri="{FF2B5EF4-FFF2-40B4-BE49-F238E27FC236}">
                <a16:creationId xmlns:a16="http://schemas.microsoft.com/office/drawing/2014/main" id="{5D598D02-F37C-2B25-5116-2945AF8ECACE}"/>
              </a:ext>
            </a:extLst>
          </p:cNvPr>
          <p:cNvSpPr/>
          <p:nvPr/>
        </p:nvSpPr>
        <p:spPr>
          <a:xfrm>
            <a:off x="9753600" y="1281669"/>
            <a:ext cx="566057" cy="54713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5A5F138C-1CC3-B42F-71F2-FC78B101957B}"/>
              </a:ext>
            </a:extLst>
          </p:cNvPr>
          <p:cNvPicPr>
            <a:picLocks noChangeAspect="1"/>
          </p:cNvPicPr>
          <p:nvPr/>
        </p:nvPicPr>
        <p:blipFill>
          <a:blip r:embed="rId3"/>
          <a:stretch>
            <a:fillRect/>
          </a:stretch>
        </p:blipFill>
        <p:spPr>
          <a:xfrm>
            <a:off x="4897432" y="479188"/>
            <a:ext cx="2256914" cy="5660988"/>
          </a:xfrm>
          <a:prstGeom prst="rect">
            <a:avLst/>
          </a:prstGeom>
        </p:spPr>
      </p:pic>
      <p:pic>
        <p:nvPicPr>
          <p:cNvPr id="3" name="Image 2">
            <a:extLst>
              <a:ext uri="{FF2B5EF4-FFF2-40B4-BE49-F238E27FC236}">
                <a16:creationId xmlns:a16="http://schemas.microsoft.com/office/drawing/2014/main" id="{28E4E43C-A62E-8D9B-B354-EB7FD0EBA7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41135" y="766088"/>
            <a:ext cx="1262416" cy="1703823"/>
          </a:xfrm>
          <a:prstGeom prst="rect">
            <a:avLst/>
          </a:prstGeom>
        </p:spPr>
      </p:pic>
      <p:sp>
        <p:nvSpPr>
          <p:cNvPr id="4" name="Sous-titre 2">
            <a:extLst>
              <a:ext uri="{FF2B5EF4-FFF2-40B4-BE49-F238E27FC236}">
                <a16:creationId xmlns:a16="http://schemas.microsoft.com/office/drawing/2014/main" id="{7D57B5B8-4FF2-88E0-7015-1ABCFD41CC73}"/>
              </a:ext>
            </a:extLst>
          </p:cNvPr>
          <p:cNvSpPr txBox="1">
            <a:spLocks/>
          </p:cNvSpPr>
          <p:nvPr/>
        </p:nvSpPr>
        <p:spPr>
          <a:xfrm>
            <a:off x="7548542" y="3657600"/>
            <a:ext cx="4105316" cy="181051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des </a:t>
            </a: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attendus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morphologiques piqués dans le dosseret de la niche, pour la boîte et le rasoir.</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Niche fermée par un verre, récupération de l’exposition précédente.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2" name="Espace réservé du pied de page 3">
            <a:extLst>
              <a:ext uri="{FF2B5EF4-FFF2-40B4-BE49-F238E27FC236}">
                <a16:creationId xmlns:a16="http://schemas.microsoft.com/office/drawing/2014/main" id="{C5D08DCD-1D43-E419-3356-2CD628825DD9}"/>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787309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11FD7-F3F3-0B40-2DBF-5856EA379F4B}"/>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3C67E5CC-3543-19AC-1DD4-B226FF01DCF5}"/>
              </a:ext>
            </a:extLst>
          </p:cNvPr>
          <p:cNvSpPr>
            <a:spLocks noGrp="1"/>
          </p:cNvSpPr>
          <p:nvPr>
            <p:ph type="sldNum" sz="quarter" idx="12"/>
          </p:nvPr>
        </p:nvSpPr>
        <p:spPr/>
        <p:txBody>
          <a:bodyPr/>
          <a:lstStyle/>
          <a:p>
            <a:fld id="{7CFBF2CC-4F9C-4EEB-B170-A69DEA1FA1B7}" type="slidenum">
              <a:rPr lang="fr-FR" smtClean="0"/>
              <a:t>7</a:t>
            </a:fld>
            <a:endParaRPr lang="fr-FR"/>
          </a:p>
        </p:txBody>
      </p:sp>
      <p:sp>
        <p:nvSpPr>
          <p:cNvPr id="11" name="Sous-titre 2">
            <a:extLst>
              <a:ext uri="{FF2B5EF4-FFF2-40B4-BE49-F238E27FC236}">
                <a16:creationId xmlns:a16="http://schemas.microsoft.com/office/drawing/2014/main" id="{20086307-4EB8-F0D6-14E6-F0F43E3EDE69}"/>
              </a:ext>
            </a:extLst>
          </p:cNvPr>
          <p:cNvSpPr txBox="1">
            <a:spLocks/>
          </p:cNvSpPr>
          <p:nvPr/>
        </p:nvSpPr>
        <p:spPr>
          <a:xfrm>
            <a:off x="449545" y="2655209"/>
            <a:ext cx="2848826" cy="178706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Fer à friser électrique </a:t>
            </a:r>
          </a:p>
          <a:p>
            <a:pPr algn="l">
              <a:spcBef>
                <a:spcPts val="0"/>
              </a:spcBef>
            </a:pPr>
            <a:r>
              <a:rPr lang="fr-FR" sz="1400" dirty="0">
                <a:latin typeface="Calibri" panose="020F0502020204030204" pitchFamily="34" charset="0"/>
                <a:cs typeface="Calibri" panose="020F0502020204030204" pitchFamily="34" charset="0"/>
              </a:rPr>
              <a:t>Œuvre 3D</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D. 25 cm</a:t>
            </a:r>
          </a:p>
          <a:p>
            <a:pPr algn="just">
              <a:spcBef>
                <a:spcPts val="0"/>
              </a:spcBef>
            </a:pPr>
            <a:r>
              <a:rPr lang="fr-FR" sz="1400" dirty="0">
                <a:latin typeface="Calibri" panose="020F0502020204030204" pitchFamily="34" charset="0"/>
                <a:cs typeface="Calibri" panose="020F0502020204030204" pitchFamily="34" charset="0"/>
              </a:rPr>
              <a:t>P. ? cm</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d’Alain </a:t>
            </a:r>
            <a:r>
              <a:rPr lang="fr-FR" sz="1400" dirty="0" err="1">
                <a:latin typeface="Calibri" panose="020F0502020204030204" pitchFamily="34" charset="0"/>
                <a:cs typeface="Calibri" panose="020F0502020204030204" pitchFamily="34" charset="0"/>
              </a:rPr>
              <a:t>Blackman</a:t>
            </a:r>
            <a:r>
              <a:rPr lang="fr-FR" sz="1400" dirty="0">
                <a:latin typeface="Calibri" panose="020F0502020204030204" pitchFamily="34" charset="0"/>
                <a:cs typeface="Calibri" panose="020F0502020204030204" pitchFamily="34" charset="0"/>
              </a:rPr>
              <a:t> – Maître barbier</a:t>
            </a:r>
          </a:p>
        </p:txBody>
      </p:sp>
      <p:sp>
        <p:nvSpPr>
          <p:cNvPr id="14" name="Sous-titre 2">
            <a:extLst>
              <a:ext uri="{FF2B5EF4-FFF2-40B4-BE49-F238E27FC236}">
                <a16:creationId xmlns:a16="http://schemas.microsoft.com/office/drawing/2014/main" id="{9A74BEA5-E52E-E5DD-D97F-8588036790C4}"/>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285</a:t>
            </a:r>
            <a:endParaRPr lang="fr-FR" sz="1400" dirty="0">
              <a:highlight>
                <a:srgbClr val="FF00FF"/>
              </a:highlight>
              <a:latin typeface="Calibri" panose="020F0502020204030204" pitchFamily="34" charset="0"/>
              <a:cs typeface="Calibri" panose="020F0502020204030204" pitchFamily="34" charset="0"/>
            </a:endParaRPr>
          </a:p>
        </p:txBody>
      </p:sp>
      <p:pic>
        <p:nvPicPr>
          <p:cNvPr id="15" name="Image 14">
            <a:extLst>
              <a:ext uri="{FF2B5EF4-FFF2-40B4-BE49-F238E27FC236}">
                <a16:creationId xmlns:a16="http://schemas.microsoft.com/office/drawing/2014/main" id="{B26791C3-C8BC-8018-314F-FB51E367F0D5}"/>
              </a:ext>
            </a:extLst>
          </p:cNvPr>
          <p:cNvPicPr>
            <a:picLocks noChangeAspect="1"/>
          </p:cNvPicPr>
          <p:nvPr/>
        </p:nvPicPr>
        <p:blipFill>
          <a:blip r:embed="rId2"/>
          <a:stretch>
            <a:fillRect/>
          </a:stretch>
        </p:blipFill>
        <p:spPr>
          <a:xfrm>
            <a:off x="9601200" y="240895"/>
            <a:ext cx="2397136" cy="2081546"/>
          </a:xfrm>
          <a:prstGeom prst="rect">
            <a:avLst/>
          </a:prstGeom>
        </p:spPr>
      </p:pic>
      <p:sp>
        <p:nvSpPr>
          <p:cNvPr id="18" name="Ellipse 17">
            <a:extLst>
              <a:ext uri="{FF2B5EF4-FFF2-40B4-BE49-F238E27FC236}">
                <a16:creationId xmlns:a16="http://schemas.microsoft.com/office/drawing/2014/main" id="{A90D1EDE-EF1E-C4E8-430D-CAEB26924252}"/>
              </a:ext>
            </a:extLst>
          </p:cNvPr>
          <p:cNvSpPr/>
          <p:nvPr/>
        </p:nvSpPr>
        <p:spPr>
          <a:xfrm>
            <a:off x="9753600" y="1281669"/>
            <a:ext cx="566057" cy="54713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42283BC8-C3AD-9AD6-D923-DB662171948F}"/>
              </a:ext>
            </a:extLst>
          </p:cNvPr>
          <p:cNvPicPr>
            <a:picLocks noChangeAspect="1"/>
          </p:cNvPicPr>
          <p:nvPr/>
        </p:nvPicPr>
        <p:blipFill>
          <a:blip r:embed="rId3"/>
          <a:stretch>
            <a:fillRect/>
          </a:stretch>
        </p:blipFill>
        <p:spPr>
          <a:xfrm>
            <a:off x="4897432" y="479188"/>
            <a:ext cx="2256914" cy="5660988"/>
          </a:xfrm>
          <a:prstGeom prst="rect">
            <a:avLst/>
          </a:prstGeom>
        </p:spPr>
      </p:pic>
      <p:pic>
        <p:nvPicPr>
          <p:cNvPr id="2" name="Image 1">
            <a:extLst>
              <a:ext uri="{FF2B5EF4-FFF2-40B4-BE49-F238E27FC236}">
                <a16:creationId xmlns:a16="http://schemas.microsoft.com/office/drawing/2014/main" id="{CD28D30B-83D3-A4F4-39FB-3431A20DBE2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81029" y="644857"/>
            <a:ext cx="1362663" cy="1819043"/>
          </a:xfrm>
          <a:prstGeom prst="rect">
            <a:avLst/>
          </a:prstGeom>
        </p:spPr>
      </p:pic>
      <p:sp>
        <p:nvSpPr>
          <p:cNvPr id="3" name="Sous-titre 2">
            <a:extLst>
              <a:ext uri="{FF2B5EF4-FFF2-40B4-BE49-F238E27FC236}">
                <a16:creationId xmlns:a16="http://schemas.microsoft.com/office/drawing/2014/main" id="{4B5A2E17-CE31-545D-8947-F2652A42FFE1}"/>
              </a:ext>
            </a:extLst>
          </p:cNvPr>
          <p:cNvSpPr txBox="1">
            <a:spLocks/>
          </p:cNvSpPr>
          <p:nvPr/>
        </p:nvSpPr>
        <p:spPr>
          <a:xfrm>
            <a:off x="7548542" y="3875100"/>
            <a:ext cx="4105316" cy="2159940"/>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des </a:t>
            </a:r>
            <a:r>
              <a:rPr lang="fr-FR" sz="1400" b="1" dirty="0" err="1">
                <a:latin typeface="Calibri" panose="020F0502020204030204" pitchFamily="34" charset="0"/>
                <a:cs typeface="Calibri" panose="020F0502020204030204" pitchFamily="34" charset="0"/>
              </a:rPr>
              <a:t>soclages</a:t>
            </a:r>
            <a:r>
              <a:rPr lang="fr-FR" sz="1400" b="1" dirty="0">
                <a:latin typeface="Calibri" panose="020F0502020204030204" pitchFamily="34" charset="0"/>
                <a:cs typeface="Calibri" panose="020F0502020204030204" pitchFamily="34" charset="0"/>
              </a:rPr>
              <a:t> attendus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morphologique piqué dans le dosseret de la niche. </a:t>
            </a:r>
          </a:p>
          <a:p>
            <a:pPr algn="just">
              <a:spcBef>
                <a:spcPts val="0"/>
              </a:spcBef>
            </a:pPr>
            <a:r>
              <a:rPr lang="fr-FR" sz="1400" b="1" dirty="0">
                <a:latin typeface="Calibri" panose="020F0502020204030204" pitchFamily="34" charset="0"/>
                <a:cs typeface="Calibri" panose="020F0502020204030204" pitchFamily="34" charset="0"/>
              </a:rPr>
              <a:t>Une solution devra être proposée pour le fil électrique, faisant partie intégrale de l’œuvre.</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Niche fermée par un verre, récupération de l’exposition précédente.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4" name="Espace réservé du pied de page 3">
            <a:extLst>
              <a:ext uri="{FF2B5EF4-FFF2-40B4-BE49-F238E27FC236}">
                <a16:creationId xmlns:a16="http://schemas.microsoft.com/office/drawing/2014/main" id="{E399AA32-C98A-FF7B-DDD4-8C45FA16CD71}"/>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484474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5B719-4039-3291-F46C-B4BBB0CC74D6}"/>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2ABB3DA5-4A46-D1D6-0317-EB3D6392BBF1}"/>
              </a:ext>
            </a:extLst>
          </p:cNvPr>
          <p:cNvSpPr>
            <a:spLocks noGrp="1"/>
          </p:cNvSpPr>
          <p:nvPr>
            <p:ph type="sldNum" sz="quarter" idx="12"/>
          </p:nvPr>
        </p:nvSpPr>
        <p:spPr/>
        <p:txBody>
          <a:bodyPr/>
          <a:lstStyle/>
          <a:p>
            <a:fld id="{7CFBF2CC-4F9C-4EEB-B170-A69DEA1FA1B7}" type="slidenum">
              <a:rPr lang="fr-FR" smtClean="0"/>
              <a:t>8</a:t>
            </a:fld>
            <a:endParaRPr lang="fr-FR"/>
          </a:p>
        </p:txBody>
      </p:sp>
      <p:sp>
        <p:nvSpPr>
          <p:cNvPr id="10" name="Sous-titre 2">
            <a:extLst>
              <a:ext uri="{FF2B5EF4-FFF2-40B4-BE49-F238E27FC236}">
                <a16:creationId xmlns:a16="http://schemas.microsoft.com/office/drawing/2014/main" id="{925CB068-F35C-8750-BE5E-562CE2312260}"/>
              </a:ext>
            </a:extLst>
          </p:cNvPr>
          <p:cNvSpPr txBox="1">
            <a:spLocks/>
          </p:cNvSpPr>
          <p:nvPr/>
        </p:nvSpPr>
        <p:spPr>
          <a:xfrm>
            <a:off x="7846959" y="3996393"/>
            <a:ext cx="4105316" cy="161802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morphologique piqué au dosseret.</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Capot prisonnier récupéré, avec dosseret en </a:t>
            </a:r>
            <a:r>
              <a:rPr lang="fr-FR" sz="1400" dirty="0" err="1">
                <a:latin typeface="Calibri" panose="020F0502020204030204" pitchFamily="34" charset="0"/>
                <a:cs typeface="Calibri" panose="020F0502020204030204" pitchFamily="34" charset="0"/>
              </a:rPr>
              <a:t>MDF</a:t>
            </a:r>
            <a:r>
              <a:rPr lang="fr-FR" sz="1400" dirty="0">
                <a:latin typeface="Calibri" panose="020F0502020204030204" pitchFamily="34" charset="0"/>
                <a:cs typeface="Calibri" panose="020F0502020204030204" pitchFamily="34" charset="0"/>
              </a:rPr>
              <a:t> prévu par le MOE.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11" name="Sous-titre 2">
            <a:extLst>
              <a:ext uri="{FF2B5EF4-FFF2-40B4-BE49-F238E27FC236}">
                <a16:creationId xmlns:a16="http://schemas.microsoft.com/office/drawing/2014/main" id="{D0120F1E-3611-7488-565B-46ACF1BB28FF}"/>
              </a:ext>
            </a:extLst>
          </p:cNvPr>
          <p:cNvSpPr txBox="1">
            <a:spLocks/>
          </p:cNvSpPr>
          <p:nvPr/>
        </p:nvSpPr>
        <p:spPr>
          <a:xfrm>
            <a:off x="449545" y="2655209"/>
            <a:ext cx="3175398" cy="1787066"/>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Bullet </a:t>
            </a:r>
            <a:r>
              <a:rPr lang="fr-FR" sz="1400" b="1" dirty="0" err="1">
                <a:latin typeface="Calibri" panose="020F0502020204030204" pitchFamily="34" charset="0"/>
                <a:cs typeface="Calibri" panose="020F0502020204030204" pitchFamily="34" charset="0"/>
              </a:rPr>
              <a:t>bra</a:t>
            </a:r>
            <a:endParaRPr lang="fr-FR" sz="1400" b="1" dirty="0">
              <a:latin typeface="Calibri" panose="020F0502020204030204" pitchFamily="34" charset="0"/>
              <a:cs typeface="Calibri" panose="020F0502020204030204" pitchFamily="34" charset="0"/>
            </a:endParaRPr>
          </a:p>
          <a:p>
            <a:pPr algn="l">
              <a:spcBef>
                <a:spcPts val="0"/>
              </a:spcBef>
            </a:pPr>
            <a:r>
              <a:rPr lang="fr-FR" sz="1400" dirty="0">
                <a:latin typeface="Calibri" panose="020F0502020204030204" pitchFamily="34" charset="0"/>
                <a:cs typeface="Calibri" panose="020F0502020204030204" pitchFamily="34" charset="0"/>
              </a:rPr>
              <a:t>Costume</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u="sng" dirty="0">
                <a:latin typeface="Calibri" panose="020F0502020204030204" pitchFamily="34" charset="0"/>
                <a:cs typeface="Calibri" panose="020F0502020204030204" pitchFamily="34" charset="0"/>
              </a:rPr>
              <a:t>Dimensions à prendre lors d’un aller voir</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du musée des Arts Décoratifs de Paris</a:t>
            </a:r>
          </a:p>
        </p:txBody>
      </p:sp>
      <p:sp>
        <p:nvSpPr>
          <p:cNvPr id="14" name="Sous-titre 2">
            <a:extLst>
              <a:ext uri="{FF2B5EF4-FFF2-40B4-BE49-F238E27FC236}">
                <a16:creationId xmlns:a16="http://schemas.microsoft.com/office/drawing/2014/main" id="{8EACAD62-3A58-BB14-D405-253A602B4B76}"/>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115</a:t>
            </a:r>
            <a:endParaRPr lang="fr-FR" sz="1400" dirty="0">
              <a:highlight>
                <a:srgbClr val="FF00FF"/>
              </a:highlight>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837CC390-37FC-82CA-EB3D-E1C0D08F2B75}"/>
              </a:ext>
            </a:extLst>
          </p:cNvPr>
          <p:cNvPicPr>
            <a:picLocks noChangeAspect="1"/>
          </p:cNvPicPr>
          <p:nvPr/>
        </p:nvPicPr>
        <p:blipFill>
          <a:blip r:embed="rId2"/>
          <a:stretch>
            <a:fillRect/>
          </a:stretch>
        </p:blipFill>
        <p:spPr>
          <a:xfrm>
            <a:off x="4038600" y="862427"/>
            <a:ext cx="3614057" cy="5292011"/>
          </a:xfrm>
          <a:prstGeom prst="rect">
            <a:avLst/>
          </a:prstGeom>
        </p:spPr>
      </p:pic>
      <p:pic>
        <p:nvPicPr>
          <p:cNvPr id="8" name="Image 7">
            <a:extLst>
              <a:ext uri="{FF2B5EF4-FFF2-40B4-BE49-F238E27FC236}">
                <a16:creationId xmlns:a16="http://schemas.microsoft.com/office/drawing/2014/main" id="{9B67A66C-84D6-C16A-C2B6-B0AA7495E047}"/>
              </a:ext>
            </a:extLst>
          </p:cNvPr>
          <p:cNvPicPr>
            <a:picLocks noChangeAspect="1"/>
          </p:cNvPicPr>
          <p:nvPr/>
        </p:nvPicPr>
        <p:blipFill>
          <a:blip r:embed="rId3"/>
          <a:stretch>
            <a:fillRect/>
          </a:stretch>
        </p:blipFill>
        <p:spPr>
          <a:xfrm>
            <a:off x="9764081" y="239744"/>
            <a:ext cx="2146263" cy="1682865"/>
          </a:xfrm>
          <a:prstGeom prst="rect">
            <a:avLst/>
          </a:prstGeom>
        </p:spPr>
      </p:pic>
      <p:sp>
        <p:nvSpPr>
          <p:cNvPr id="18" name="Ellipse 17">
            <a:extLst>
              <a:ext uri="{FF2B5EF4-FFF2-40B4-BE49-F238E27FC236}">
                <a16:creationId xmlns:a16="http://schemas.microsoft.com/office/drawing/2014/main" id="{F214ED14-8966-C4B0-75B3-73E5FD04C115}"/>
              </a:ext>
            </a:extLst>
          </p:cNvPr>
          <p:cNvSpPr/>
          <p:nvPr/>
        </p:nvSpPr>
        <p:spPr>
          <a:xfrm>
            <a:off x="10271155" y="862427"/>
            <a:ext cx="566057" cy="54713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a:extLst>
              <a:ext uri="{FF2B5EF4-FFF2-40B4-BE49-F238E27FC236}">
                <a16:creationId xmlns:a16="http://schemas.microsoft.com/office/drawing/2014/main" id="{07B13188-AD43-F660-E5BB-2116DAE4079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4470" y="787859"/>
            <a:ext cx="1632530" cy="1584592"/>
          </a:xfrm>
          <a:prstGeom prst="rect">
            <a:avLst/>
          </a:prstGeom>
        </p:spPr>
      </p:pic>
      <p:sp>
        <p:nvSpPr>
          <p:cNvPr id="2" name="Espace réservé du pied de page 3">
            <a:extLst>
              <a:ext uri="{FF2B5EF4-FFF2-40B4-BE49-F238E27FC236}">
                <a16:creationId xmlns:a16="http://schemas.microsoft.com/office/drawing/2014/main" id="{59ECE02B-28A8-A9D3-1223-328AF247DC16}"/>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2168399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DC427-ACA2-04DB-F434-934C2E3DF802}"/>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233CD279-1BF5-AE6D-F7DE-85679C923D82}"/>
              </a:ext>
            </a:extLst>
          </p:cNvPr>
          <p:cNvSpPr>
            <a:spLocks noGrp="1"/>
          </p:cNvSpPr>
          <p:nvPr>
            <p:ph type="sldNum" sz="quarter" idx="12"/>
          </p:nvPr>
        </p:nvSpPr>
        <p:spPr/>
        <p:txBody>
          <a:bodyPr/>
          <a:lstStyle/>
          <a:p>
            <a:fld id="{7CFBF2CC-4F9C-4EEB-B170-A69DEA1FA1B7}" type="slidenum">
              <a:rPr lang="fr-FR" smtClean="0"/>
              <a:t>9</a:t>
            </a:fld>
            <a:endParaRPr lang="fr-FR"/>
          </a:p>
        </p:txBody>
      </p:sp>
      <p:sp>
        <p:nvSpPr>
          <p:cNvPr id="10" name="Sous-titre 2">
            <a:extLst>
              <a:ext uri="{FF2B5EF4-FFF2-40B4-BE49-F238E27FC236}">
                <a16:creationId xmlns:a16="http://schemas.microsoft.com/office/drawing/2014/main" id="{A7EEC961-8BA4-CB96-7924-E43505AEE3D8}"/>
              </a:ext>
            </a:extLst>
          </p:cNvPr>
          <p:cNvSpPr txBox="1">
            <a:spLocks/>
          </p:cNvSpPr>
          <p:nvPr/>
        </p:nvSpPr>
        <p:spPr>
          <a:xfrm>
            <a:off x="7548542" y="3875101"/>
            <a:ext cx="4105316" cy="1346123"/>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latin typeface="Calibri" panose="020F0502020204030204" pitchFamily="34" charset="0"/>
                <a:cs typeface="Calibri" panose="020F0502020204030204" pitchFamily="34" charset="0"/>
              </a:rPr>
              <a:t>Descriptif technique du </a:t>
            </a:r>
            <a:r>
              <a:rPr lang="fr-FR" sz="1400" b="1" dirty="0" err="1">
                <a:latin typeface="Calibri" panose="020F0502020204030204" pitchFamily="34" charset="0"/>
                <a:cs typeface="Calibri" panose="020F0502020204030204" pitchFamily="34" charset="0"/>
              </a:rPr>
              <a:t>soclage</a:t>
            </a:r>
            <a:r>
              <a:rPr lang="fr-FR" sz="1400" b="1" dirty="0">
                <a:latin typeface="Calibri" panose="020F0502020204030204" pitchFamily="34" charset="0"/>
                <a:cs typeface="Calibri" panose="020F0502020204030204" pitchFamily="34" charset="0"/>
              </a:rPr>
              <a:t> attendu :</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Suggestions attendues de la part des candidats : </a:t>
            </a:r>
          </a:p>
          <a:p>
            <a:pPr algn="just">
              <a:spcBef>
                <a:spcPts val="0"/>
              </a:spcBef>
            </a:pPr>
            <a:r>
              <a:rPr lang="fr-FR" sz="1400" b="1" dirty="0">
                <a:latin typeface="Calibri" panose="020F0502020204030204" pitchFamily="34" charset="0"/>
                <a:cs typeface="Calibri" panose="020F0502020204030204" pitchFamily="34" charset="0"/>
              </a:rPr>
              <a:t>Calage dans capot/cloche.</a:t>
            </a:r>
          </a:p>
          <a:p>
            <a:pPr algn="just">
              <a:spcBef>
                <a:spcPts val="0"/>
              </a:spcBef>
            </a:pPr>
            <a:endParaRPr lang="fr-FR" sz="1400" b="1"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Cloche en </a:t>
            </a:r>
            <a:r>
              <a:rPr lang="fr-FR" sz="1400" dirty="0" err="1">
                <a:latin typeface="Calibri" panose="020F0502020204030204" pitchFamily="34" charset="0"/>
                <a:cs typeface="Calibri" panose="020F0502020204030204" pitchFamily="34" charset="0"/>
              </a:rPr>
              <a:t>PMMA</a:t>
            </a:r>
            <a:r>
              <a:rPr lang="fr-FR" sz="1400" dirty="0">
                <a:latin typeface="Calibri" panose="020F0502020204030204" pitchFamily="34" charset="0"/>
                <a:cs typeface="Calibri" panose="020F0502020204030204" pitchFamily="34" charset="0"/>
              </a:rPr>
              <a:t> avec fond en </a:t>
            </a:r>
            <a:r>
              <a:rPr lang="fr-FR" sz="1400" dirty="0" err="1">
                <a:latin typeface="Calibri" panose="020F0502020204030204" pitchFamily="34" charset="0"/>
                <a:cs typeface="Calibri" panose="020F0502020204030204" pitchFamily="34" charset="0"/>
              </a:rPr>
              <a:t>MDF</a:t>
            </a:r>
            <a:r>
              <a:rPr lang="fr-FR" sz="1400" dirty="0">
                <a:latin typeface="Calibri" panose="020F0502020204030204" pitchFamily="34" charset="0"/>
                <a:cs typeface="Calibri" panose="020F0502020204030204" pitchFamily="34" charset="0"/>
              </a:rPr>
              <a:t>, prévue par MOE.</a:t>
            </a:r>
          </a:p>
          <a:p>
            <a:pPr algn="just">
              <a:spcBef>
                <a:spcPts val="0"/>
              </a:spcBef>
            </a:pPr>
            <a:endParaRPr lang="fr-FR" sz="1100" dirty="0">
              <a:latin typeface="Calibri" panose="020F0502020204030204" pitchFamily="34" charset="0"/>
              <a:cs typeface="Calibri" panose="020F0502020204030204" pitchFamily="34" charset="0"/>
            </a:endParaRPr>
          </a:p>
        </p:txBody>
      </p:sp>
      <p:sp>
        <p:nvSpPr>
          <p:cNvPr id="11" name="Sous-titre 2">
            <a:extLst>
              <a:ext uri="{FF2B5EF4-FFF2-40B4-BE49-F238E27FC236}">
                <a16:creationId xmlns:a16="http://schemas.microsoft.com/office/drawing/2014/main" id="{70C44844-C643-6526-9F9F-F8FBE21B140B}"/>
              </a:ext>
            </a:extLst>
          </p:cNvPr>
          <p:cNvSpPr txBox="1">
            <a:spLocks/>
          </p:cNvSpPr>
          <p:nvPr/>
        </p:nvSpPr>
        <p:spPr>
          <a:xfrm>
            <a:off x="449544" y="2655208"/>
            <a:ext cx="3349569" cy="1810852"/>
          </a:xfrm>
          <a:prstGeom prst="rect">
            <a:avLst/>
          </a:prstGeom>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fr-FR" sz="1400" b="1" dirty="0">
                <a:latin typeface="Calibri" panose="020F0502020204030204" pitchFamily="34" charset="0"/>
                <a:cs typeface="Calibri" panose="020F0502020204030204" pitchFamily="34" charset="0"/>
              </a:rPr>
              <a:t>Flacon Extrait de parfum n°5 Chanel </a:t>
            </a:r>
          </a:p>
          <a:p>
            <a:pPr algn="l">
              <a:spcBef>
                <a:spcPts val="0"/>
              </a:spcBef>
            </a:pPr>
            <a:r>
              <a:rPr lang="fr-FR" sz="1400" dirty="0">
                <a:latin typeface="Calibri" panose="020F0502020204030204" pitchFamily="34" charset="0"/>
                <a:cs typeface="Calibri" panose="020F0502020204030204" pitchFamily="34" charset="0"/>
              </a:rPr>
              <a:t>Œuvre 3D</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H. 10 cm</a:t>
            </a:r>
          </a:p>
          <a:p>
            <a:pPr algn="just">
              <a:spcBef>
                <a:spcPts val="0"/>
              </a:spcBef>
            </a:pPr>
            <a:r>
              <a:rPr lang="fr-FR" sz="1400" dirty="0">
                <a:latin typeface="Calibri" panose="020F0502020204030204" pitchFamily="34" charset="0"/>
                <a:cs typeface="Calibri" panose="020F0502020204030204" pitchFamily="34" charset="0"/>
              </a:rPr>
              <a:t>L. 6 cm</a:t>
            </a:r>
          </a:p>
          <a:p>
            <a:pPr algn="just">
              <a:spcBef>
                <a:spcPts val="0"/>
              </a:spcBef>
            </a:pPr>
            <a:r>
              <a:rPr lang="fr-FR" sz="1400" dirty="0">
                <a:latin typeface="Calibri" panose="020F0502020204030204" pitchFamily="34" charset="0"/>
                <a:cs typeface="Calibri" panose="020F0502020204030204" pitchFamily="34" charset="0"/>
              </a:rPr>
              <a:t>P. ? cm</a:t>
            </a:r>
          </a:p>
          <a:p>
            <a:pPr algn="just">
              <a:spcBef>
                <a:spcPts val="0"/>
              </a:spcBef>
            </a:pPr>
            <a:endParaRPr lang="fr-FR" sz="1400" dirty="0">
              <a:latin typeface="Calibri" panose="020F0502020204030204" pitchFamily="34" charset="0"/>
              <a:cs typeface="Calibri" panose="020F0502020204030204" pitchFamily="34" charset="0"/>
            </a:endParaRPr>
          </a:p>
          <a:p>
            <a:pPr algn="just">
              <a:spcBef>
                <a:spcPts val="0"/>
              </a:spcBef>
            </a:pPr>
            <a:r>
              <a:rPr lang="fr-FR" sz="1400" dirty="0">
                <a:latin typeface="Calibri" panose="020F0502020204030204" pitchFamily="34" charset="0"/>
                <a:cs typeface="Calibri" panose="020F0502020204030204" pitchFamily="34" charset="0"/>
              </a:rPr>
              <a:t>Collection CHANEL</a:t>
            </a:r>
          </a:p>
        </p:txBody>
      </p:sp>
      <p:sp>
        <p:nvSpPr>
          <p:cNvPr id="14" name="Sous-titre 2">
            <a:extLst>
              <a:ext uri="{FF2B5EF4-FFF2-40B4-BE49-F238E27FC236}">
                <a16:creationId xmlns:a16="http://schemas.microsoft.com/office/drawing/2014/main" id="{F8B0E0B8-69B4-C6AD-3FE8-77D68356752D}"/>
              </a:ext>
            </a:extLst>
          </p:cNvPr>
          <p:cNvSpPr txBox="1">
            <a:spLocks/>
          </p:cNvSpPr>
          <p:nvPr/>
        </p:nvSpPr>
        <p:spPr>
          <a:xfrm>
            <a:off x="442977" y="400963"/>
            <a:ext cx="591493" cy="3651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0"/>
              </a:spcBef>
            </a:pPr>
            <a:r>
              <a:rPr lang="fr-FR" sz="1400" b="1" dirty="0">
                <a:highlight>
                  <a:srgbClr val="FF00FF"/>
                </a:highlight>
                <a:latin typeface="Calibri" panose="020F0502020204030204" pitchFamily="34" charset="0"/>
                <a:cs typeface="Calibri" panose="020F0502020204030204" pitchFamily="34" charset="0"/>
              </a:rPr>
              <a:t>113</a:t>
            </a:r>
            <a:endParaRPr lang="fr-FR" sz="1400" dirty="0">
              <a:highlight>
                <a:srgbClr val="FF00FF"/>
              </a:highlight>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73906BE9-EBC3-844F-EB7A-FF3ED540DEEC}"/>
              </a:ext>
            </a:extLst>
          </p:cNvPr>
          <p:cNvPicPr>
            <a:picLocks noChangeAspect="1"/>
          </p:cNvPicPr>
          <p:nvPr/>
        </p:nvPicPr>
        <p:blipFill>
          <a:blip r:embed="rId2"/>
          <a:srcRect r="53910"/>
          <a:stretch>
            <a:fillRect/>
          </a:stretch>
        </p:blipFill>
        <p:spPr>
          <a:xfrm>
            <a:off x="4388454" y="567447"/>
            <a:ext cx="2795239" cy="5723106"/>
          </a:xfrm>
          <a:prstGeom prst="rect">
            <a:avLst/>
          </a:prstGeom>
        </p:spPr>
      </p:pic>
      <p:pic>
        <p:nvPicPr>
          <p:cNvPr id="6" name="Image 5">
            <a:extLst>
              <a:ext uri="{FF2B5EF4-FFF2-40B4-BE49-F238E27FC236}">
                <a16:creationId xmlns:a16="http://schemas.microsoft.com/office/drawing/2014/main" id="{82EA2AFF-3F0F-271C-31CA-88017F75F954}"/>
              </a:ext>
            </a:extLst>
          </p:cNvPr>
          <p:cNvPicPr>
            <a:picLocks noChangeAspect="1"/>
          </p:cNvPicPr>
          <p:nvPr/>
        </p:nvPicPr>
        <p:blipFill>
          <a:blip r:embed="rId3"/>
          <a:stretch>
            <a:fillRect/>
          </a:stretch>
        </p:blipFill>
        <p:spPr>
          <a:xfrm>
            <a:off x="9556076" y="136525"/>
            <a:ext cx="2542679" cy="1975304"/>
          </a:xfrm>
          <a:prstGeom prst="rect">
            <a:avLst/>
          </a:prstGeom>
        </p:spPr>
      </p:pic>
      <p:sp>
        <p:nvSpPr>
          <p:cNvPr id="18" name="Ellipse 17">
            <a:extLst>
              <a:ext uri="{FF2B5EF4-FFF2-40B4-BE49-F238E27FC236}">
                <a16:creationId xmlns:a16="http://schemas.microsoft.com/office/drawing/2014/main" id="{B6413AAA-A828-B2EB-1185-8908A247C0D0}"/>
              </a:ext>
            </a:extLst>
          </p:cNvPr>
          <p:cNvSpPr/>
          <p:nvPr/>
        </p:nvSpPr>
        <p:spPr>
          <a:xfrm>
            <a:off x="10108958" y="483059"/>
            <a:ext cx="1168642" cy="108448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1">
            <a:extLst>
              <a:ext uri="{FF2B5EF4-FFF2-40B4-BE49-F238E27FC236}">
                <a16:creationId xmlns:a16="http://schemas.microsoft.com/office/drawing/2014/main" id="{9E356FDF-FCEE-4E78-4683-B3DA0DAFC68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68932" y="646855"/>
            <a:ext cx="1310981" cy="1810852"/>
          </a:xfrm>
          <a:prstGeom prst="rect">
            <a:avLst/>
          </a:prstGeom>
        </p:spPr>
      </p:pic>
      <p:sp>
        <p:nvSpPr>
          <p:cNvPr id="13" name="Ellipse 12">
            <a:extLst>
              <a:ext uri="{FF2B5EF4-FFF2-40B4-BE49-F238E27FC236}">
                <a16:creationId xmlns:a16="http://schemas.microsoft.com/office/drawing/2014/main" id="{A19D8C3F-A013-CB9C-ADC3-5A9105ED6238}"/>
              </a:ext>
            </a:extLst>
          </p:cNvPr>
          <p:cNvSpPr/>
          <p:nvPr/>
        </p:nvSpPr>
        <p:spPr>
          <a:xfrm>
            <a:off x="5722012" y="3973072"/>
            <a:ext cx="1016245" cy="9255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pied de page 3">
            <a:extLst>
              <a:ext uri="{FF2B5EF4-FFF2-40B4-BE49-F238E27FC236}">
                <a16:creationId xmlns:a16="http://schemas.microsoft.com/office/drawing/2014/main" id="{EA462B82-765F-957C-CB58-B208A5A71E23}"/>
              </a:ext>
            </a:extLst>
          </p:cNvPr>
          <p:cNvSpPr>
            <a:spLocks noGrp="1"/>
          </p:cNvSpPr>
          <p:nvPr>
            <p:ph type="ftr" sz="quarter" idx="11"/>
          </p:nvPr>
        </p:nvSpPr>
        <p:spPr>
          <a:xfrm>
            <a:off x="4038600" y="6365404"/>
            <a:ext cx="4114800" cy="365125"/>
          </a:xfrm>
        </p:spPr>
        <p:txBody>
          <a:bodyPr/>
          <a:lstStyle/>
          <a:p>
            <a:r>
              <a:rPr lang="fr-FR" dirty="0"/>
              <a:t>M1182 – ANNEXE 4 - </a:t>
            </a:r>
            <a:r>
              <a:rPr lang="fr-FR" dirty="0" err="1"/>
              <a:t>SOCLAGE</a:t>
            </a:r>
            <a:endParaRPr lang="fr-FR" dirty="0"/>
          </a:p>
        </p:txBody>
      </p:sp>
    </p:spTree>
    <p:extLst>
      <p:ext uri="{BB962C8B-B14F-4D97-AF65-F5344CB8AC3E}">
        <p14:creationId xmlns:p14="http://schemas.microsoft.com/office/powerpoint/2010/main" val="32067370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1903</TotalTime>
  <Words>1106</Words>
  <Application>Microsoft Office PowerPoint</Application>
  <PresentationFormat>Grand écran</PresentationFormat>
  <Paragraphs>227</Paragraphs>
  <Slides>16</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Aptos</vt:lpstr>
      <vt:lpstr>Aptos Display</vt:lpstr>
      <vt:lpstr>Arial</vt:lpstr>
      <vt:lpstr>Calibri</vt:lpstr>
      <vt:lpstr>Calibri Light</vt:lpstr>
      <vt:lpstr>Thème Office</vt:lpstr>
      <vt:lpstr>Exposition Marilyn Monroe</vt:lpstr>
      <vt:lpstr>Parcours scénographique</vt:lpstr>
      <vt:lpstr>Emplacement des items à socler TRANCHE FERME cf. annexe 7, p.7</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Vallone Anaïs</dc:creator>
  <cp:lastModifiedBy>Vallone Anaïs</cp:lastModifiedBy>
  <cp:revision>41</cp:revision>
  <cp:lastPrinted>2024-11-15T13:14:31Z</cp:lastPrinted>
  <dcterms:created xsi:type="dcterms:W3CDTF">2024-07-31T13:04:48Z</dcterms:created>
  <dcterms:modified xsi:type="dcterms:W3CDTF">2025-11-12T13:47:26Z</dcterms:modified>
</cp:coreProperties>
</file>